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5" r:id="rId3"/>
    <p:sldId id="286" r:id="rId4"/>
    <p:sldId id="287" r:id="rId5"/>
    <p:sldId id="288" r:id="rId6"/>
    <p:sldId id="289" r:id="rId7"/>
    <p:sldId id="322" r:id="rId8"/>
    <p:sldId id="323" r:id="rId9"/>
    <p:sldId id="290" r:id="rId10"/>
    <p:sldId id="291" r:id="rId11"/>
    <p:sldId id="292" r:id="rId12"/>
    <p:sldId id="294" r:id="rId13"/>
    <p:sldId id="293" r:id="rId14"/>
    <p:sldId id="295" r:id="rId15"/>
    <p:sldId id="296" r:id="rId16"/>
    <p:sldId id="305" r:id="rId17"/>
    <p:sldId id="307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</p:sldIdLst>
  <p:sldSz cx="9144000" cy="6858000" type="letter"/>
  <p:notesSz cx="7023100" cy="9309100"/>
  <p:embeddedFontLst>
    <p:embeddedFont>
      <p:font typeface="Lora" panose="020B0604020202020204" charset="0"/>
      <p:regular r:id="rId32"/>
      <p:bold r:id="rId33"/>
      <p:italic r:id="rId34"/>
      <p:boldItalic r:id="rId35"/>
    </p:embeddedFont>
    <p:embeddedFont>
      <p:font typeface="Quattrocento Sans" panose="020B0604020202020204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2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9E9564-0EE8-4FDD-950D-39689FF2C3DA}">
  <a:tblStyle styleId="{EB9E9564-0EE8-4FDD-950D-39689FF2C3DA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4DF9C-85E8-4677-9F22-F17BABE9DF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3D4E7F-6541-4D4F-8C07-BC25D1DF5177}">
      <dgm:prSet phldrT="[Text]"/>
      <dgm:spPr/>
      <dgm:t>
        <a:bodyPr/>
        <a:lstStyle/>
        <a:p>
          <a:r>
            <a:rPr lang="en-US" dirty="0" smtClean="0"/>
            <a:t>51) Health Professions</a:t>
          </a:r>
          <a:endParaRPr lang="en-US" dirty="0"/>
        </a:p>
      </dgm:t>
    </dgm:pt>
    <dgm:pt modelId="{DBCB2B59-D4DD-412B-A246-2F678BD2A7CD}" type="parTrans" cxnId="{C74B1560-F6F2-4BC0-8654-A5771C9FB77E}">
      <dgm:prSet/>
      <dgm:spPr/>
      <dgm:t>
        <a:bodyPr/>
        <a:lstStyle/>
        <a:p>
          <a:endParaRPr lang="en-US"/>
        </a:p>
      </dgm:t>
    </dgm:pt>
    <dgm:pt modelId="{350637EE-7965-4F08-889C-29EAF1AA4779}" type="sibTrans" cxnId="{C74B1560-F6F2-4BC0-8654-A5771C9FB77E}">
      <dgm:prSet/>
      <dgm:spPr/>
      <dgm:t>
        <a:bodyPr/>
        <a:lstStyle/>
        <a:p>
          <a:endParaRPr lang="en-US"/>
        </a:p>
      </dgm:t>
    </dgm:pt>
    <dgm:pt modelId="{1E083F49-88AF-4275-AAB1-6956D7722F5D}" type="asst">
      <dgm:prSet phldrT="[Text]"/>
      <dgm:spPr/>
      <dgm:t>
        <a:bodyPr/>
        <a:lstStyle/>
        <a:p>
          <a:r>
            <a:rPr lang="en-US" dirty="0" smtClean="0"/>
            <a:t>51.39) Practical Nursing, Vocational Nursing and Nursing Assistants</a:t>
          </a:r>
          <a:endParaRPr lang="en-US" dirty="0"/>
        </a:p>
      </dgm:t>
    </dgm:pt>
    <dgm:pt modelId="{2963E12A-1966-4DFD-A354-4A70E63E5085}" type="parTrans" cxnId="{A62DF40B-0197-48A1-8E5F-277A5B7628E1}">
      <dgm:prSet/>
      <dgm:spPr/>
      <dgm:t>
        <a:bodyPr/>
        <a:lstStyle/>
        <a:p>
          <a:endParaRPr lang="en-US"/>
        </a:p>
      </dgm:t>
    </dgm:pt>
    <dgm:pt modelId="{651DDC4D-482D-4BDB-A741-0DB2ECB1C488}" type="sibTrans" cxnId="{A62DF40B-0197-48A1-8E5F-277A5B7628E1}">
      <dgm:prSet/>
      <dgm:spPr/>
      <dgm:t>
        <a:bodyPr/>
        <a:lstStyle/>
        <a:p>
          <a:endParaRPr lang="en-US"/>
        </a:p>
      </dgm:t>
    </dgm:pt>
    <dgm:pt modelId="{2D178EDF-5DA9-47BE-A5E4-91B08B44DF94}">
      <dgm:prSet phldrT="[Text]"/>
      <dgm:spPr/>
      <dgm:t>
        <a:bodyPr/>
        <a:lstStyle/>
        <a:p>
          <a:r>
            <a:rPr lang="en-US" dirty="0" smtClean="0"/>
            <a:t>51.3901) Licensed Vocational Nurse</a:t>
          </a:r>
          <a:endParaRPr lang="en-US" dirty="0"/>
        </a:p>
      </dgm:t>
    </dgm:pt>
    <dgm:pt modelId="{67618790-A8BF-410B-B407-E4A7E35C0E96}" type="parTrans" cxnId="{59F40F04-AA4D-4FAF-9B55-FABFE3949A85}">
      <dgm:prSet/>
      <dgm:spPr/>
      <dgm:t>
        <a:bodyPr/>
        <a:lstStyle/>
        <a:p>
          <a:endParaRPr lang="en-US"/>
        </a:p>
      </dgm:t>
    </dgm:pt>
    <dgm:pt modelId="{EC3B4BD2-13D6-43BE-8813-C2ACFA246285}" type="sibTrans" cxnId="{59F40F04-AA4D-4FAF-9B55-FABFE3949A85}">
      <dgm:prSet/>
      <dgm:spPr/>
      <dgm:t>
        <a:bodyPr/>
        <a:lstStyle/>
        <a:p>
          <a:endParaRPr lang="en-US"/>
        </a:p>
      </dgm:t>
    </dgm:pt>
    <dgm:pt modelId="{A44C019F-0829-4C68-99F4-FB94F4CD02E8}">
      <dgm:prSet phldrT="[Text]"/>
      <dgm:spPr/>
      <dgm:t>
        <a:bodyPr/>
        <a:lstStyle/>
        <a:p>
          <a:r>
            <a:rPr lang="en-US" dirty="0" smtClean="0"/>
            <a:t>51.3902) Nursing Assistant/Aide</a:t>
          </a:r>
          <a:endParaRPr lang="en-US" dirty="0"/>
        </a:p>
      </dgm:t>
    </dgm:pt>
    <dgm:pt modelId="{2BB8943E-84E8-4AC4-B00F-3AF075A52F36}" type="parTrans" cxnId="{7A857486-D42F-4C8A-836C-DF188011AD9A}">
      <dgm:prSet/>
      <dgm:spPr/>
      <dgm:t>
        <a:bodyPr/>
        <a:lstStyle/>
        <a:p>
          <a:endParaRPr lang="en-US"/>
        </a:p>
      </dgm:t>
    </dgm:pt>
    <dgm:pt modelId="{32DB82BB-E613-4AF8-8A97-EEB0A6E56E06}" type="sibTrans" cxnId="{7A857486-D42F-4C8A-836C-DF188011AD9A}">
      <dgm:prSet/>
      <dgm:spPr/>
      <dgm:t>
        <a:bodyPr/>
        <a:lstStyle/>
        <a:p>
          <a:endParaRPr lang="en-US"/>
        </a:p>
      </dgm:t>
    </dgm:pt>
    <dgm:pt modelId="{490B1B10-A9CF-4760-B09D-1255039DA2A5}">
      <dgm:prSet phldrT="[Text]"/>
      <dgm:spPr/>
      <dgm:t>
        <a:bodyPr/>
        <a:lstStyle/>
        <a:p>
          <a:r>
            <a:rPr lang="en-US" dirty="0" smtClean="0"/>
            <a:t>51.08) Allied Health and Medical Assisting Services</a:t>
          </a:r>
        </a:p>
      </dgm:t>
    </dgm:pt>
    <dgm:pt modelId="{8AA87F9A-6D4B-42E4-83CA-FAB3045A463E}" type="parTrans" cxnId="{4C260FF7-6FC7-42EA-AA73-749BE609D771}">
      <dgm:prSet/>
      <dgm:spPr/>
      <dgm:t>
        <a:bodyPr/>
        <a:lstStyle/>
        <a:p>
          <a:endParaRPr lang="en-US"/>
        </a:p>
      </dgm:t>
    </dgm:pt>
    <dgm:pt modelId="{AE14EF4A-FD5C-4496-80DB-23B2037962F2}" type="sibTrans" cxnId="{4C260FF7-6FC7-42EA-AA73-749BE609D771}">
      <dgm:prSet/>
      <dgm:spPr/>
      <dgm:t>
        <a:bodyPr/>
        <a:lstStyle/>
        <a:p>
          <a:endParaRPr lang="en-US"/>
        </a:p>
      </dgm:t>
    </dgm:pt>
    <dgm:pt modelId="{21EC5262-4730-47D3-B83A-3F5D02820FC7}">
      <dgm:prSet phldrT="[Text]"/>
      <dgm:spPr/>
      <dgm:t>
        <a:bodyPr/>
        <a:lstStyle/>
        <a:p>
          <a:r>
            <a:rPr lang="en-US" dirty="0" smtClean="0"/>
            <a:t>51.0801) Medical/Clinical Assistant</a:t>
          </a:r>
        </a:p>
      </dgm:t>
    </dgm:pt>
    <dgm:pt modelId="{DEBB3658-5941-40E0-9F3A-0F20435EFE6E}" type="parTrans" cxnId="{5AED151E-0C91-4440-83C6-0B7D56368932}">
      <dgm:prSet/>
      <dgm:spPr/>
      <dgm:t>
        <a:bodyPr/>
        <a:lstStyle/>
        <a:p>
          <a:endParaRPr lang="en-US"/>
        </a:p>
      </dgm:t>
    </dgm:pt>
    <dgm:pt modelId="{0B0668E1-3C2C-462E-B8FF-F2C2863D145B}" type="sibTrans" cxnId="{5AED151E-0C91-4440-83C6-0B7D56368932}">
      <dgm:prSet/>
      <dgm:spPr/>
      <dgm:t>
        <a:bodyPr/>
        <a:lstStyle/>
        <a:p>
          <a:endParaRPr lang="en-US"/>
        </a:p>
      </dgm:t>
    </dgm:pt>
    <dgm:pt modelId="{66832E6A-34FC-42A9-A22B-02D59C9D760B}">
      <dgm:prSet phldrT="[Text]"/>
      <dgm:spPr/>
      <dgm:t>
        <a:bodyPr/>
        <a:lstStyle/>
        <a:p>
          <a:r>
            <a:rPr lang="en-US" dirty="0" smtClean="0"/>
            <a:t>51.0810) Emergency Care Attendant (EMT Ambulance)</a:t>
          </a:r>
        </a:p>
      </dgm:t>
    </dgm:pt>
    <dgm:pt modelId="{D3D65911-197F-4666-BEF7-792D9BE3CAA8}" type="parTrans" cxnId="{04FD9F06-76EC-4D11-A155-0448E587CC9D}">
      <dgm:prSet/>
      <dgm:spPr/>
      <dgm:t>
        <a:bodyPr/>
        <a:lstStyle/>
        <a:p>
          <a:endParaRPr lang="en-US"/>
        </a:p>
      </dgm:t>
    </dgm:pt>
    <dgm:pt modelId="{F15DF877-849E-46F2-840B-66976FD35E0C}" type="sibTrans" cxnId="{04FD9F06-76EC-4D11-A155-0448E587CC9D}">
      <dgm:prSet/>
      <dgm:spPr/>
      <dgm:t>
        <a:bodyPr/>
        <a:lstStyle/>
        <a:p>
          <a:endParaRPr lang="en-US"/>
        </a:p>
      </dgm:t>
    </dgm:pt>
    <dgm:pt modelId="{C6AADBF9-40B2-40DA-AAD3-94644AF5E910}" type="pres">
      <dgm:prSet presAssocID="{84B4DF9C-85E8-4677-9F22-F17BABE9DF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16E301-7FB7-41D3-950B-21797CB49897}" type="pres">
      <dgm:prSet presAssocID="{FC3D4E7F-6541-4D4F-8C07-BC25D1DF5177}" presName="hierRoot1" presStyleCnt="0">
        <dgm:presLayoutVars>
          <dgm:hierBranch val="init"/>
        </dgm:presLayoutVars>
      </dgm:prSet>
      <dgm:spPr/>
    </dgm:pt>
    <dgm:pt modelId="{0E6EB762-582C-42E9-897F-06AA40045520}" type="pres">
      <dgm:prSet presAssocID="{FC3D4E7F-6541-4D4F-8C07-BC25D1DF5177}" presName="rootComposite1" presStyleCnt="0"/>
      <dgm:spPr/>
    </dgm:pt>
    <dgm:pt modelId="{352D3A80-4928-4F8A-B27D-3318D0AE5364}" type="pres">
      <dgm:prSet presAssocID="{FC3D4E7F-6541-4D4F-8C07-BC25D1DF5177}" presName="rootText1" presStyleLbl="node0" presStyleIdx="0" presStyleCnt="1" custScaleX="546300" custScaleY="654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2DD526-4A9F-4C2A-A32C-6F7B48FA30F3}" type="pres">
      <dgm:prSet presAssocID="{FC3D4E7F-6541-4D4F-8C07-BC25D1DF51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5926B2-624A-4F26-917A-D95A48DB59B0}" type="pres">
      <dgm:prSet presAssocID="{FC3D4E7F-6541-4D4F-8C07-BC25D1DF5177}" presName="hierChild2" presStyleCnt="0"/>
      <dgm:spPr/>
    </dgm:pt>
    <dgm:pt modelId="{0DDA6198-C5AB-4B3F-81FB-A2E34082D0BF}" type="pres">
      <dgm:prSet presAssocID="{8AA87F9A-6D4B-42E4-83CA-FAB3045A463E}" presName="Name37" presStyleLbl="parChTrans1D2" presStyleIdx="0" presStyleCnt="2" custSzX="565464" custSzY="1808026"/>
      <dgm:spPr/>
      <dgm:t>
        <a:bodyPr/>
        <a:lstStyle/>
        <a:p>
          <a:endParaRPr lang="en-US"/>
        </a:p>
      </dgm:t>
    </dgm:pt>
    <dgm:pt modelId="{45D07748-5E74-47B4-994F-25A773CABE25}" type="pres">
      <dgm:prSet presAssocID="{490B1B10-A9CF-4760-B09D-1255039DA2A5}" presName="hierRoot2" presStyleCnt="0">
        <dgm:presLayoutVars>
          <dgm:hierBranch val="init"/>
        </dgm:presLayoutVars>
      </dgm:prSet>
      <dgm:spPr/>
    </dgm:pt>
    <dgm:pt modelId="{379F53F0-75B5-4065-A224-221B5EFDFA91}" type="pres">
      <dgm:prSet presAssocID="{490B1B10-A9CF-4760-B09D-1255039DA2A5}" presName="rootComposite" presStyleCnt="0"/>
      <dgm:spPr/>
    </dgm:pt>
    <dgm:pt modelId="{1B41ECCB-89EB-4A7D-B74D-3937C8DEC9E6}" type="pres">
      <dgm:prSet presAssocID="{490B1B10-A9CF-4760-B09D-1255039DA2A5}" presName="rootText" presStyleLbl="node2" presStyleIdx="0" presStyleCnt="1" custScaleX="546300" custScaleY="654994" custLinFactX="300000" custLinFactY="-678092" custLinFactNeighborX="377652" custLinFactNeighborY="-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FFD84B-05E0-48BC-8513-CD9530FFAB69}" type="pres">
      <dgm:prSet presAssocID="{490B1B10-A9CF-4760-B09D-1255039DA2A5}" presName="rootConnector" presStyleLbl="node2" presStyleIdx="0" presStyleCnt="1"/>
      <dgm:spPr/>
      <dgm:t>
        <a:bodyPr/>
        <a:lstStyle/>
        <a:p>
          <a:endParaRPr lang="en-US"/>
        </a:p>
      </dgm:t>
    </dgm:pt>
    <dgm:pt modelId="{9D10107D-E385-47E7-96EA-25F3AABE9162}" type="pres">
      <dgm:prSet presAssocID="{490B1B10-A9CF-4760-B09D-1255039DA2A5}" presName="hierChild4" presStyleCnt="0"/>
      <dgm:spPr/>
    </dgm:pt>
    <dgm:pt modelId="{F2D04966-A475-44CF-89DA-BAE7D070E2A5}" type="pres">
      <dgm:prSet presAssocID="{DEBB3658-5941-40E0-9F3A-0F20435EFE6E}" presName="Name37" presStyleLbl="parChTrans1D3" presStyleIdx="0" presStyleCnt="4" custSzX="263910" custSzY="640640"/>
      <dgm:spPr/>
      <dgm:t>
        <a:bodyPr/>
        <a:lstStyle/>
        <a:p>
          <a:endParaRPr lang="en-US"/>
        </a:p>
      </dgm:t>
    </dgm:pt>
    <dgm:pt modelId="{BF052639-E2BF-4764-8BC8-E1524018E6CB}" type="pres">
      <dgm:prSet presAssocID="{21EC5262-4730-47D3-B83A-3F5D02820FC7}" presName="hierRoot2" presStyleCnt="0">
        <dgm:presLayoutVars>
          <dgm:hierBranch val="init"/>
        </dgm:presLayoutVars>
      </dgm:prSet>
      <dgm:spPr/>
    </dgm:pt>
    <dgm:pt modelId="{7AFCC2A4-FCDF-4AD7-AFF1-FA9D6AEB5D7A}" type="pres">
      <dgm:prSet presAssocID="{21EC5262-4730-47D3-B83A-3F5D02820FC7}" presName="rootComposite" presStyleCnt="0"/>
      <dgm:spPr/>
    </dgm:pt>
    <dgm:pt modelId="{7312C10C-EE14-4615-AA18-E576D0944EA9}" type="pres">
      <dgm:prSet presAssocID="{21EC5262-4730-47D3-B83A-3F5D02820FC7}" presName="rootText" presStyleLbl="node3" presStyleIdx="0" presStyleCnt="4" custScaleX="546300" custScaleY="654994" custLinFactX="406831" custLinFactY="-542146" custLinFactNeighborX="50000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5ED41-EE87-4250-A458-82BE8B91FF0B}" type="pres">
      <dgm:prSet presAssocID="{21EC5262-4730-47D3-B83A-3F5D02820FC7}" presName="rootConnector" presStyleLbl="node3" presStyleIdx="0" presStyleCnt="4"/>
      <dgm:spPr/>
      <dgm:t>
        <a:bodyPr/>
        <a:lstStyle/>
        <a:p>
          <a:endParaRPr lang="en-US"/>
        </a:p>
      </dgm:t>
    </dgm:pt>
    <dgm:pt modelId="{C0F60832-A2C4-488D-A334-D63A584F68D4}" type="pres">
      <dgm:prSet presAssocID="{21EC5262-4730-47D3-B83A-3F5D02820FC7}" presName="hierChild4" presStyleCnt="0"/>
      <dgm:spPr/>
    </dgm:pt>
    <dgm:pt modelId="{7C5D25E3-502F-438C-92A7-2FE8FADE8C7E}" type="pres">
      <dgm:prSet presAssocID="{21EC5262-4730-47D3-B83A-3F5D02820FC7}" presName="hierChild5" presStyleCnt="0"/>
      <dgm:spPr/>
    </dgm:pt>
    <dgm:pt modelId="{39007252-F789-43B4-9134-6A50B4E934B9}" type="pres">
      <dgm:prSet presAssocID="{D3D65911-197F-4666-BEF7-792D9BE3CAA8}" presName="Name37" presStyleLbl="parChTrans1D3" presStyleIdx="1" presStyleCnt="4" custSzX="263910" custSzY="1580905"/>
      <dgm:spPr/>
      <dgm:t>
        <a:bodyPr/>
        <a:lstStyle/>
        <a:p>
          <a:endParaRPr lang="en-US"/>
        </a:p>
      </dgm:t>
    </dgm:pt>
    <dgm:pt modelId="{15450286-F560-4A1F-B438-272D4D044264}" type="pres">
      <dgm:prSet presAssocID="{66832E6A-34FC-42A9-A22B-02D59C9D760B}" presName="hierRoot2" presStyleCnt="0">
        <dgm:presLayoutVars>
          <dgm:hierBranch val="init"/>
        </dgm:presLayoutVars>
      </dgm:prSet>
      <dgm:spPr/>
    </dgm:pt>
    <dgm:pt modelId="{FF60B681-E5AB-4B8C-8807-DB20B7BC7F37}" type="pres">
      <dgm:prSet presAssocID="{66832E6A-34FC-42A9-A22B-02D59C9D760B}" presName="rootComposite" presStyleCnt="0"/>
      <dgm:spPr/>
    </dgm:pt>
    <dgm:pt modelId="{F5543D7B-9D49-431A-B067-3C94AEA50BD2}" type="pres">
      <dgm:prSet presAssocID="{66832E6A-34FC-42A9-A22B-02D59C9D760B}" presName="rootText" presStyleLbl="node3" presStyleIdx="1" presStyleCnt="4" custScaleX="546300" custScaleY="654994" custLinFactX="406831" custLinFactY="-500000" custLinFactNeighborX="500000" custLinFactNeighborY="-5069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75E99D-083E-44AF-A5CA-8817F8C6B875}" type="pres">
      <dgm:prSet presAssocID="{66832E6A-34FC-42A9-A22B-02D59C9D760B}" presName="rootConnector" presStyleLbl="node3" presStyleIdx="1" presStyleCnt="4"/>
      <dgm:spPr/>
      <dgm:t>
        <a:bodyPr/>
        <a:lstStyle/>
        <a:p>
          <a:endParaRPr lang="en-US"/>
        </a:p>
      </dgm:t>
    </dgm:pt>
    <dgm:pt modelId="{43E138CC-642A-45CC-A035-226B762DE82F}" type="pres">
      <dgm:prSet presAssocID="{66832E6A-34FC-42A9-A22B-02D59C9D760B}" presName="hierChild4" presStyleCnt="0"/>
      <dgm:spPr/>
    </dgm:pt>
    <dgm:pt modelId="{9689DE35-2B27-40DE-B3B5-55BB82CCF3A3}" type="pres">
      <dgm:prSet presAssocID="{66832E6A-34FC-42A9-A22B-02D59C9D760B}" presName="hierChild5" presStyleCnt="0"/>
      <dgm:spPr/>
    </dgm:pt>
    <dgm:pt modelId="{D69EE029-4809-47B8-B477-3762E3D148E9}" type="pres">
      <dgm:prSet presAssocID="{490B1B10-A9CF-4760-B09D-1255039DA2A5}" presName="hierChild5" presStyleCnt="0"/>
      <dgm:spPr/>
    </dgm:pt>
    <dgm:pt modelId="{4DAE4AE2-EC5F-42C3-8630-D4B869BDED28}" type="pres">
      <dgm:prSet presAssocID="{FC3D4E7F-6541-4D4F-8C07-BC25D1DF5177}" presName="hierChild3" presStyleCnt="0"/>
      <dgm:spPr/>
    </dgm:pt>
    <dgm:pt modelId="{D56E3019-A90C-48E1-A0B5-415D67FC7D1C}" type="pres">
      <dgm:prSet presAssocID="{2963E12A-1966-4DFD-A354-4A70E63E5085}" presName="Name111" presStyleLbl="parChTrans1D2" presStyleIdx="1" presStyleCnt="2" custSzX="864911" custSzY="476185"/>
      <dgm:spPr/>
      <dgm:t>
        <a:bodyPr/>
        <a:lstStyle/>
        <a:p>
          <a:endParaRPr lang="en-US"/>
        </a:p>
      </dgm:t>
    </dgm:pt>
    <dgm:pt modelId="{7BBF1E7A-1988-47AA-B176-B89C558ABD99}" type="pres">
      <dgm:prSet presAssocID="{1E083F49-88AF-4275-AAB1-6956D7722F5D}" presName="hierRoot3" presStyleCnt="0">
        <dgm:presLayoutVars>
          <dgm:hierBranch val="init"/>
        </dgm:presLayoutVars>
      </dgm:prSet>
      <dgm:spPr/>
    </dgm:pt>
    <dgm:pt modelId="{AD413CC0-5217-430F-8069-2FCC0C2DAB08}" type="pres">
      <dgm:prSet presAssocID="{1E083F49-88AF-4275-AAB1-6956D7722F5D}" presName="rootComposite3" presStyleCnt="0"/>
      <dgm:spPr/>
    </dgm:pt>
    <dgm:pt modelId="{3C9AFAFD-74EC-4C0E-904E-AF2B07733811}" type="pres">
      <dgm:prSet presAssocID="{1E083F49-88AF-4275-AAB1-6956D7722F5D}" presName="rootText3" presStyleLbl="asst1" presStyleIdx="0" presStyleCnt="1" custScaleX="546300" custScaleY="654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CBC40-991F-43E2-92CB-9CB7944C8788}" type="pres">
      <dgm:prSet presAssocID="{1E083F49-88AF-4275-AAB1-6956D7722F5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3990CFB-C200-4B44-B4E3-48F08ECFAC9F}" type="pres">
      <dgm:prSet presAssocID="{1E083F49-88AF-4275-AAB1-6956D7722F5D}" presName="hierChild6" presStyleCnt="0"/>
      <dgm:spPr/>
    </dgm:pt>
    <dgm:pt modelId="{EF9DCB27-89A6-4BA6-B662-B14695173E5A}" type="pres">
      <dgm:prSet presAssocID="{67618790-A8BF-410B-B407-E4A7E35C0E96}" presName="Name37" presStyleLbl="parChTrans1D3" presStyleIdx="2" presStyleCnt="4" custSzX="317722" custSzY="465882"/>
      <dgm:spPr/>
      <dgm:t>
        <a:bodyPr/>
        <a:lstStyle/>
        <a:p>
          <a:endParaRPr lang="en-US"/>
        </a:p>
      </dgm:t>
    </dgm:pt>
    <dgm:pt modelId="{4AC5FF09-8AA2-4704-B4BD-FF14358A8F08}" type="pres">
      <dgm:prSet presAssocID="{2D178EDF-5DA9-47BE-A5E4-91B08B44DF94}" presName="hierRoot2" presStyleCnt="0">
        <dgm:presLayoutVars>
          <dgm:hierBranch val="init"/>
        </dgm:presLayoutVars>
      </dgm:prSet>
      <dgm:spPr/>
    </dgm:pt>
    <dgm:pt modelId="{00378FE3-A5BA-4E12-80AF-53B2C4AA843C}" type="pres">
      <dgm:prSet presAssocID="{2D178EDF-5DA9-47BE-A5E4-91B08B44DF94}" presName="rootComposite" presStyleCnt="0"/>
      <dgm:spPr/>
    </dgm:pt>
    <dgm:pt modelId="{698CFDCB-C091-48D6-85DA-D36F3947CADF}" type="pres">
      <dgm:prSet presAssocID="{2D178EDF-5DA9-47BE-A5E4-91B08B44DF94}" presName="rootText" presStyleLbl="node3" presStyleIdx="2" presStyleCnt="4" custScaleX="546300" custScaleY="654994" custLinFactX="-414694" custLinFactY="90545" custLinFactNeighborX="-5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C9CA5-2FD0-4057-86FB-7617921FD980}" type="pres">
      <dgm:prSet presAssocID="{2D178EDF-5DA9-47BE-A5E4-91B08B44DF94}" presName="rootConnector" presStyleLbl="node3" presStyleIdx="2" presStyleCnt="4"/>
      <dgm:spPr/>
      <dgm:t>
        <a:bodyPr/>
        <a:lstStyle/>
        <a:p>
          <a:endParaRPr lang="en-US"/>
        </a:p>
      </dgm:t>
    </dgm:pt>
    <dgm:pt modelId="{9B7E8976-7FEB-4F39-9EDE-D5D6D5F737A9}" type="pres">
      <dgm:prSet presAssocID="{2D178EDF-5DA9-47BE-A5E4-91B08B44DF94}" presName="hierChild4" presStyleCnt="0"/>
      <dgm:spPr/>
    </dgm:pt>
    <dgm:pt modelId="{8205EBCD-523E-4D11-942D-D098738843A3}" type="pres">
      <dgm:prSet presAssocID="{2D178EDF-5DA9-47BE-A5E4-91B08B44DF94}" presName="hierChild5" presStyleCnt="0"/>
      <dgm:spPr/>
    </dgm:pt>
    <dgm:pt modelId="{7608287A-2845-4603-A9C9-E929B4AEC5FB}" type="pres">
      <dgm:prSet presAssocID="{2BB8943E-84E8-4AC4-B00F-3AF075A52F36}" presName="Name37" presStyleLbl="parChTrans1D3" presStyleIdx="3" presStyleCnt="4" custSzX="284406" custSzY="1365562"/>
      <dgm:spPr/>
      <dgm:t>
        <a:bodyPr/>
        <a:lstStyle/>
        <a:p>
          <a:endParaRPr lang="en-US"/>
        </a:p>
      </dgm:t>
    </dgm:pt>
    <dgm:pt modelId="{0EA6BF8F-223E-4B73-A43A-95D8435F722F}" type="pres">
      <dgm:prSet presAssocID="{A44C019F-0829-4C68-99F4-FB94F4CD02E8}" presName="hierRoot2" presStyleCnt="0">
        <dgm:presLayoutVars>
          <dgm:hierBranch val="init"/>
        </dgm:presLayoutVars>
      </dgm:prSet>
      <dgm:spPr/>
    </dgm:pt>
    <dgm:pt modelId="{D3E165D8-A1B7-4DEC-8B73-282083A61C2C}" type="pres">
      <dgm:prSet presAssocID="{A44C019F-0829-4C68-99F4-FB94F4CD02E8}" presName="rootComposite" presStyleCnt="0"/>
      <dgm:spPr/>
    </dgm:pt>
    <dgm:pt modelId="{A871D1CA-CF9B-44A4-9445-732500AA7749}" type="pres">
      <dgm:prSet presAssocID="{A44C019F-0829-4C68-99F4-FB94F4CD02E8}" presName="rootText" presStyleLbl="node3" presStyleIdx="3" presStyleCnt="4" custScaleX="546300" custScaleY="654994" custLinFactX="-404762" custLinFactY="127498" custLinFactNeighborX="-5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F0BB79-F716-4606-AA83-F33AF4DA1012}" type="pres">
      <dgm:prSet presAssocID="{A44C019F-0829-4C68-99F4-FB94F4CD02E8}" presName="rootConnector" presStyleLbl="node3" presStyleIdx="3" presStyleCnt="4"/>
      <dgm:spPr/>
      <dgm:t>
        <a:bodyPr/>
        <a:lstStyle/>
        <a:p>
          <a:endParaRPr lang="en-US"/>
        </a:p>
      </dgm:t>
    </dgm:pt>
    <dgm:pt modelId="{0EE269F1-A4D3-4BE8-B691-E8B7E8D72725}" type="pres">
      <dgm:prSet presAssocID="{A44C019F-0829-4C68-99F4-FB94F4CD02E8}" presName="hierChild4" presStyleCnt="0"/>
      <dgm:spPr/>
    </dgm:pt>
    <dgm:pt modelId="{36839997-CB88-488B-A9AE-3FEA8A26B0EC}" type="pres">
      <dgm:prSet presAssocID="{A44C019F-0829-4C68-99F4-FB94F4CD02E8}" presName="hierChild5" presStyleCnt="0"/>
      <dgm:spPr/>
    </dgm:pt>
    <dgm:pt modelId="{8313B48A-59FD-498E-AC63-617607485483}" type="pres">
      <dgm:prSet presAssocID="{1E083F49-88AF-4275-AAB1-6956D7722F5D}" presName="hierChild7" presStyleCnt="0"/>
      <dgm:spPr/>
    </dgm:pt>
  </dgm:ptLst>
  <dgm:cxnLst>
    <dgm:cxn modelId="{A62DF40B-0197-48A1-8E5F-277A5B7628E1}" srcId="{FC3D4E7F-6541-4D4F-8C07-BC25D1DF5177}" destId="{1E083F49-88AF-4275-AAB1-6956D7722F5D}" srcOrd="0" destOrd="0" parTransId="{2963E12A-1966-4DFD-A354-4A70E63E5085}" sibTransId="{651DDC4D-482D-4BDB-A741-0DB2ECB1C488}"/>
    <dgm:cxn modelId="{489E23CC-BC34-4B41-A242-CBB01606AB2E}" type="presOf" srcId="{FC3D4E7F-6541-4D4F-8C07-BC25D1DF5177}" destId="{352D3A80-4928-4F8A-B27D-3318D0AE5364}" srcOrd="0" destOrd="0" presId="urn:microsoft.com/office/officeart/2005/8/layout/orgChart1"/>
    <dgm:cxn modelId="{AF858EB7-FD7B-42EA-9F95-A1215F86086A}" type="presOf" srcId="{66832E6A-34FC-42A9-A22B-02D59C9D760B}" destId="{F5543D7B-9D49-431A-B067-3C94AEA50BD2}" srcOrd="0" destOrd="0" presId="urn:microsoft.com/office/officeart/2005/8/layout/orgChart1"/>
    <dgm:cxn modelId="{96D68365-A396-448D-85FA-BFA3F81069AE}" type="presOf" srcId="{1E083F49-88AF-4275-AAB1-6956D7722F5D}" destId="{3C9AFAFD-74EC-4C0E-904E-AF2B07733811}" srcOrd="0" destOrd="0" presId="urn:microsoft.com/office/officeart/2005/8/layout/orgChart1"/>
    <dgm:cxn modelId="{04FD9F06-76EC-4D11-A155-0448E587CC9D}" srcId="{490B1B10-A9CF-4760-B09D-1255039DA2A5}" destId="{66832E6A-34FC-42A9-A22B-02D59C9D760B}" srcOrd="1" destOrd="0" parTransId="{D3D65911-197F-4666-BEF7-792D9BE3CAA8}" sibTransId="{F15DF877-849E-46F2-840B-66976FD35E0C}"/>
    <dgm:cxn modelId="{2587381D-6C99-423E-AC93-C797E4903A39}" type="presOf" srcId="{490B1B10-A9CF-4760-B09D-1255039DA2A5}" destId="{1B41ECCB-89EB-4A7D-B74D-3937C8DEC9E6}" srcOrd="0" destOrd="0" presId="urn:microsoft.com/office/officeart/2005/8/layout/orgChart1"/>
    <dgm:cxn modelId="{59F40F04-AA4D-4FAF-9B55-FABFE3949A85}" srcId="{1E083F49-88AF-4275-AAB1-6956D7722F5D}" destId="{2D178EDF-5DA9-47BE-A5E4-91B08B44DF94}" srcOrd="0" destOrd="0" parTransId="{67618790-A8BF-410B-B407-E4A7E35C0E96}" sibTransId="{EC3B4BD2-13D6-43BE-8813-C2ACFA246285}"/>
    <dgm:cxn modelId="{65DB1A06-D610-4613-8FD3-0814BE5F6BC3}" type="presOf" srcId="{FC3D4E7F-6541-4D4F-8C07-BC25D1DF5177}" destId="{D72DD526-4A9F-4C2A-A32C-6F7B48FA30F3}" srcOrd="1" destOrd="0" presId="urn:microsoft.com/office/officeart/2005/8/layout/orgChart1"/>
    <dgm:cxn modelId="{B28773F9-2F57-4765-BE63-ECBD1EC9EFE1}" type="presOf" srcId="{2D178EDF-5DA9-47BE-A5E4-91B08B44DF94}" destId="{CB1C9CA5-2FD0-4057-86FB-7617921FD980}" srcOrd="1" destOrd="0" presId="urn:microsoft.com/office/officeart/2005/8/layout/orgChart1"/>
    <dgm:cxn modelId="{AB7595B1-EACA-4550-AE37-503E3FBB47AC}" type="presOf" srcId="{66832E6A-34FC-42A9-A22B-02D59C9D760B}" destId="{B275E99D-083E-44AF-A5CA-8817F8C6B875}" srcOrd="1" destOrd="0" presId="urn:microsoft.com/office/officeart/2005/8/layout/orgChart1"/>
    <dgm:cxn modelId="{531E370D-8853-47E1-A7C7-638E5B6FC283}" type="presOf" srcId="{A44C019F-0829-4C68-99F4-FB94F4CD02E8}" destId="{A871D1CA-CF9B-44A4-9445-732500AA7749}" srcOrd="0" destOrd="0" presId="urn:microsoft.com/office/officeart/2005/8/layout/orgChart1"/>
    <dgm:cxn modelId="{C74B1560-F6F2-4BC0-8654-A5771C9FB77E}" srcId="{84B4DF9C-85E8-4677-9F22-F17BABE9DF50}" destId="{FC3D4E7F-6541-4D4F-8C07-BC25D1DF5177}" srcOrd="0" destOrd="0" parTransId="{DBCB2B59-D4DD-412B-A246-2F678BD2A7CD}" sibTransId="{350637EE-7965-4F08-889C-29EAF1AA4779}"/>
    <dgm:cxn modelId="{0B9901EB-9348-4CC5-91B9-D955103CF203}" type="presOf" srcId="{21EC5262-4730-47D3-B83A-3F5D02820FC7}" destId="{8DB5ED41-EE87-4250-A458-82BE8B91FF0B}" srcOrd="1" destOrd="0" presId="urn:microsoft.com/office/officeart/2005/8/layout/orgChart1"/>
    <dgm:cxn modelId="{9960ABC2-6A79-474E-9F46-FD23292F871F}" type="presOf" srcId="{D3D65911-197F-4666-BEF7-792D9BE3CAA8}" destId="{39007252-F789-43B4-9134-6A50B4E934B9}" srcOrd="0" destOrd="0" presId="urn:microsoft.com/office/officeart/2005/8/layout/orgChart1"/>
    <dgm:cxn modelId="{64BFD214-AB43-4BB1-AED0-2C5994341AE2}" type="presOf" srcId="{2BB8943E-84E8-4AC4-B00F-3AF075A52F36}" destId="{7608287A-2845-4603-A9C9-E929B4AEC5FB}" srcOrd="0" destOrd="0" presId="urn:microsoft.com/office/officeart/2005/8/layout/orgChart1"/>
    <dgm:cxn modelId="{69573BD3-C7E4-48AF-9216-1488C2164E33}" type="presOf" srcId="{1E083F49-88AF-4275-AAB1-6956D7722F5D}" destId="{7BBCBC40-991F-43E2-92CB-9CB7944C8788}" srcOrd="1" destOrd="0" presId="urn:microsoft.com/office/officeart/2005/8/layout/orgChart1"/>
    <dgm:cxn modelId="{7A857486-D42F-4C8A-836C-DF188011AD9A}" srcId="{1E083F49-88AF-4275-AAB1-6956D7722F5D}" destId="{A44C019F-0829-4C68-99F4-FB94F4CD02E8}" srcOrd="1" destOrd="0" parTransId="{2BB8943E-84E8-4AC4-B00F-3AF075A52F36}" sibTransId="{32DB82BB-E613-4AF8-8A97-EEB0A6E56E06}"/>
    <dgm:cxn modelId="{F960A269-3BCD-422E-BDF6-B985F60C6ABE}" type="presOf" srcId="{490B1B10-A9CF-4760-B09D-1255039DA2A5}" destId="{ABFFD84B-05E0-48BC-8513-CD9530FFAB69}" srcOrd="1" destOrd="0" presId="urn:microsoft.com/office/officeart/2005/8/layout/orgChart1"/>
    <dgm:cxn modelId="{5AED151E-0C91-4440-83C6-0B7D56368932}" srcId="{490B1B10-A9CF-4760-B09D-1255039DA2A5}" destId="{21EC5262-4730-47D3-B83A-3F5D02820FC7}" srcOrd="0" destOrd="0" parTransId="{DEBB3658-5941-40E0-9F3A-0F20435EFE6E}" sibTransId="{0B0668E1-3C2C-462E-B8FF-F2C2863D145B}"/>
    <dgm:cxn modelId="{E88FC032-5BAC-43DF-8805-F4F3137FC5CF}" type="presOf" srcId="{67618790-A8BF-410B-B407-E4A7E35C0E96}" destId="{EF9DCB27-89A6-4BA6-B662-B14695173E5A}" srcOrd="0" destOrd="0" presId="urn:microsoft.com/office/officeart/2005/8/layout/orgChart1"/>
    <dgm:cxn modelId="{94763EEA-31C7-4264-BED3-03D015173509}" type="presOf" srcId="{21EC5262-4730-47D3-B83A-3F5D02820FC7}" destId="{7312C10C-EE14-4615-AA18-E576D0944EA9}" srcOrd="0" destOrd="0" presId="urn:microsoft.com/office/officeart/2005/8/layout/orgChart1"/>
    <dgm:cxn modelId="{118FC429-926B-4DA1-A10C-4C972C1312AD}" type="presOf" srcId="{2D178EDF-5DA9-47BE-A5E4-91B08B44DF94}" destId="{698CFDCB-C091-48D6-85DA-D36F3947CADF}" srcOrd="0" destOrd="0" presId="urn:microsoft.com/office/officeart/2005/8/layout/orgChart1"/>
    <dgm:cxn modelId="{377C6162-FD64-47C1-8168-597D2F1D4D39}" type="presOf" srcId="{8AA87F9A-6D4B-42E4-83CA-FAB3045A463E}" destId="{0DDA6198-C5AB-4B3F-81FB-A2E34082D0BF}" srcOrd="0" destOrd="0" presId="urn:microsoft.com/office/officeart/2005/8/layout/orgChart1"/>
    <dgm:cxn modelId="{46AB9D92-F0E0-4F8D-84D4-28FFD1DA1830}" type="presOf" srcId="{DEBB3658-5941-40E0-9F3A-0F20435EFE6E}" destId="{F2D04966-A475-44CF-89DA-BAE7D070E2A5}" srcOrd="0" destOrd="0" presId="urn:microsoft.com/office/officeart/2005/8/layout/orgChart1"/>
    <dgm:cxn modelId="{A4DDA8E1-672D-4BE9-88AF-C69887DE58CC}" type="presOf" srcId="{A44C019F-0829-4C68-99F4-FB94F4CD02E8}" destId="{B4F0BB79-F716-4606-AA83-F33AF4DA1012}" srcOrd="1" destOrd="0" presId="urn:microsoft.com/office/officeart/2005/8/layout/orgChart1"/>
    <dgm:cxn modelId="{4C260FF7-6FC7-42EA-AA73-749BE609D771}" srcId="{FC3D4E7F-6541-4D4F-8C07-BC25D1DF5177}" destId="{490B1B10-A9CF-4760-B09D-1255039DA2A5}" srcOrd="1" destOrd="0" parTransId="{8AA87F9A-6D4B-42E4-83CA-FAB3045A463E}" sibTransId="{AE14EF4A-FD5C-4496-80DB-23B2037962F2}"/>
    <dgm:cxn modelId="{E85BCE9B-7412-4040-BD70-EBEF9CB9659B}" type="presOf" srcId="{84B4DF9C-85E8-4677-9F22-F17BABE9DF50}" destId="{C6AADBF9-40B2-40DA-AAD3-94644AF5E910}" srcOrd="0" destOrd="0" presId="urn:microsoft.com/office/officeart/2005/8/layout/orgChart1"/>
    <dgm:cxn modelId="{ECB10F6A-6DF5-4EF8-98F5-71CFDAE28BFA}" type="presOf" srcId="{2963E12A-1966-4DFD-A354-4A70E63E5085}" destId="{D56E3019-A90C-48E1-A0B5-415D67FC7D1C}" srcOrd="0" destOrd="0" presId="urn:microsoft.com/office/officeart/2005/8/layout/orgChart1"/>
    <dgm:cxn modelId="{AA234214-8CC3-4574-B9C8-E835D90B441F}" type="presParOf" srcId="{C6AADBF9-40B2-40DA-AAD3-94644AF5E910}" destId="{9416E301-7FB7-41D3-950B-21797CB49897}" srcOrd="0" destOrd="0" presId="urn:microsoft.com/office/officeart/2005/8/layout/orgChart1"/>
    <dgm:cxn modelId="{6D67B834-04E7-4CFE-BA52-CB652BB89972}" type="presParOf" srcId="{9416E301-7FB7-41D3-950B-21797CB49897}" destId="{0E6EB762-582C-42E9-897F-06AA40045520}" srcOrd="0" destOrd="0" presId="urn:microsoft.com/office/officeart/2005/8/layout/orgChart1"/>
    <dgm:cxn modelId="{1B876A64-6A28-4EB0-B0D1-05148CA8764A}" type="presParOf" srcId="{0E6EB762-582C-42E9-897F-06AA40045520}" destId="{352D3A80-4928-4F8A-B27D-3318D0AE5364}" srcOrd="0" destOrd="0" presId="urn:microsoft.com/office/officeart/2005/8/layout/orgChart1"/>
    <dgm:cxn modelId="{9AB1E696-DB67-47B2-B0BC-DECB53764C96}" type="presParOf" srcId="{0E6EB762-582C-42E9-897F-06AA40045520}" destId="{D72DD526-4A9F-4C2A-A32C-6F7B48FA30F3}" srcOrd="1" destOrd="0" presId="urn:microsoft.com/office/officeart/2005/8/layout/orgChart1"/>
    <dgm:cxn modelId="{014DCE5E-A26B-4B4F-9841-E2AF41EA4C5A}" type="presParOf" srcId="{9416E301-7FB7-41D3-950B-21797CB49897}" destId="{905926B2-624A-4F26-917A-D95A48DB59B0}" srcOrd="1" destOrd="0" presId="urn:microsoft.com/office/officeart/2005/8/layout/orgChart1"/>
    <dgm:cxn modelId="{5F32ECD1-59FB-4403-B721-B1171C556C06}" type="presParOf" srcId="{905926B2-624A-4F26-917A-D95A48DB59B0}" destId="{0DDA6198-C5AB-4B3F-81FB-A2E34082D0BF}" srcOrd="0" destOrd="0" presId="urn:microsoft.com/office/officeart/2005/8/layout/orgChart1"/>
    <dgm:cxn modelId="{B901CB20-6594-4861-9948-674D4F0A6FD9}" type="presParOf" srcId="{905926B2-624A-4F26-917A-D95A48DB59B0}" destId="{45D07748-5E74-47B4-994F-25A773CABE25}" srcOrd="1" destOrd="0" presId="urn:microsoft.com/office/officeart/2005/8/layout/orgChart1"/>
    <dgm:cxn modelId="{5D72A730-24F4-478C-B1B7-E98F9D580026}" type="presParOf" srcId="{45D07748-5E74-47B4-994F-25A773CABE25}" destId="{379F53F0-75B5-4065-A224-221B5EFDFA91}" srcOrd="0" destOrd="0" presId="urn:microsoft.com/office/officeart/2005/8/layout/orgChart1"/>
    <dgm:cxn modelId="{CE6B8B87-222C-4897-BFE3-11BFBF1CE757}" type="presParOf" srcId="{379F53F0-75B5-4065-A224-221B5EFDFA91}" destId="{1B41ECCB-89EB-4A7D-B74D-3937C8DEC9E6}" srcOrd="0" destOrd="0" presId="urn:microsoft.com/office/officeart/2005/8/layout/orgChart1"/>
    <dgm:cxn modelId="{ECC06FFA-29BB-4D45-A996-F722A2D07744}" type="presParOf" srcId="{379F53F0-75B5-4065-A224-221B5EFDFA91}" destId="{ABFFD84B-05E0-48BC-8513-CD9530FFAB69}" srcOrd="1" destOrd="0" presId="urn:microsoft.com/office/officeart/2005/8/layout/orgChart1"/>
    <dgm:cxn modelId="{DCDFA102-B080-4D30-862F-08BA6DDD75E8}" type="presParOf" srcId="{45D07748-5E74-47B4-994F-25A773CABE25}" destId="{9D10107D-E385-47E7-96EA-25F3AABE9162}" srcOrd="1" destOrd="0" presId="urn:microsoft.com/office/officeart/2005/8/layout/orgChart1"/>
    <dgm:cxn modelId="{E0381F0D-E30C-4333-8E30-3C67D2802C55}" type="presParOf" srcId="{9D10107D-E385-47E7-96EA-25F3AABE9162}" destId="{F2D04966-A475-44CF-89DA-BAE7D070E2A5}" srcOrd="0" destOrd="0" presId="urn:microsoft.com/office/officeart/2005/8/layout/orgChart1"/>
    <dgm:cxn modelId="{C3AB53D5-48FC-4E65-8047-2AF136BA56CA}" type="presParOf" srcId="{9D10107D-E385-47E7-96EA-25F3AABE9162}" destId="{BF052639-E2BF-4764-8BC8-E1524018E6CB}" srcOrd="1" destOrd="0" presId="urn:microsoft.com/office/officeart/2005/8/layout/orgChart1"/>
    <dgm:cxn modelId="{2BEF7E9E-CB87-47FB-ABC2-E7943F315F3D}" type="presParOf" srcId="{BF052639-E2BF-4764-8BC8-E1524018E6CB}" destId="{7AFCC2A4-FCDF-4AD7-AFF1-FA9D6AEB5D7A}" srcOrd="0" destOrd="0" presId="urn:microsoft.com/office/officeart/2005/8/layout/orgChart1"/>
    <dgm:cxn modelId="{C8F6BDF1-8820-4D58-99F7-739882B85B21}" type="presParOf" srcId="{7AFCC2A4-FCDF-4AD7-AFF1-FA9D6AEB5D7A}" destId="{7312C10C-EE14-4615-AA18-E576D0944EA9}" srcOrd="0" destOrd="0" presId="urn:microsoft.com/office/officeart/2005/8/layout/orgChart1"/>
    <dgm:cxn modelId="{186D724B-9592-4D2F-90C2-CE107BC36ACD}" type="presParOf" srcId="{7AFCC2A4-FCDF-4AD7-AFF1-FA9D6AEB5D7A}" destId="{8DB5ED41-EE87-4250-A458-82BE8B91FF0B}" srcOrd="1" destOrd="0" presId="urn:microsoft.com/office/officeart/2005/8/layout/orgChart1"/>
    <dgm:cxn modelId="{39D9F697-5E8F-4F21-9D5C-F8FE12B3A78D}" type="presParOf" srcId="{BF052639-E2BF-4764-8BC8-E1524018E6CB}" destId="{C0F60832-A2C4-488D-A334-D63A584F68D4}" srcOrd="1" destOrd="0" presId="urn:microsoft.com/office/officeart/2005/8/layout/orgChart1"/>
    <dgm:cxn modelId="{8A760846-B3A4-4A87-B624-C8CE32FA7707}" type="presParOf" srcId="{BF052639-E2BF-4764-8BC8-E1524018E6CB}" destId="{7C5D25E3-502F-438C-92A7-2FE8FADE8C7E}" srcOrd="2" destOrd="0" presId="urn:microsoft.com/office/officeart/2005/8/layout/orgChart1"/>
    <dgm:cxn modelId="{ECADADBC-198A-4510-A02D-3DDD5236B413}" type="presParOf" srcId="{9D10107D-E385-47E7-96EA-25F3AABE9162}" destId="{39007252-F789-43B4-9134-6A50B4E934B9}" srcOrd="2" destOrd="0" presId="urn:microsoft.com/office/officeart/2005/8/layout/orgChart1"/>
    <dgm:cxn modelId="{A00FEEFF-164B-42A0-97A4-0416995AD09B}" type="presParOf" srcId="{9D10107D-E385-47E7-96EA-25F3AABE9162}" destId="{15450286-F560-4A1F-B438-272D4D044264}" srcOrd="3" destOrd="0" presId="urn:microsoft.com/office/officeart/2005/8/layout/orgChart1"/>
    <dgm:cxn modelId="{B08FFBC8-4180-4043-A01D-1012BE029D0D}" type="presParOf" srcId="{15450286-F560-4A1F-B438-272D4D044264}" destId="{FF60B681-E5AB-4B8C-8807-DB20B7BC7F37}" srcOrd="0" destOrd="0" presId="urn:microsoft.com/office/officeart/2005/8/layout/orgChart1"/>
    <dgm:cxn modelId="{246F2F7D-A661-4F6E-8535-18693960A089}" type="presParOf" srcId="{FF60B681-E5AB-4B8C-8807-DB20B7BC7F37}" destId="{F5543D7B-9D49-431A-B067-3C94AEA50BD2}" srcOrd="0" destOrd="0" presId="urn:microsoft.com/office/officeart/2005/8/layout/orgChart1"/>
    <dgm:cxn modelId="{8A6D5CD1-770A-4213-A851-6759D4AD38BC}" type="presParOf" srcId="{FF60B681-E5AB-4B8C-8807-DB20B7BC7F37}" destId="{B275E99D-083E-44AF-A5CA-8817F8C6B875}" srcOrd="1" destOrd="0" presId="urn:microsoft.com/office/officeart/2005/8/layout/orgChart1"/>
    <dgm:cxn modelId="{B89F1D28-B409-48B0-BE79-16571A9E992F}" type="presParOf" srcId="{15450286-F560-4A1F-B438-272D4D044264}" destId="{43E138CC-642A-45CC-A035-226B762DE82F}" srcOrd="1" destOrd="0" presId="urn:microsoft.com/office/officeart/2005/8/layout/orgChart1"/>
    <dgm:cxn modelId="{BB8E43E5-49B0-44B6-93E2-BA56FCFC7B5F}" type="presParOf" srcId="{15450286-F560-4A1F-B438-272D4D044264}" destId="{9689DE35-2B27-40DE-B3B5-55BB82CCF3A3}" srcOrd="2" destOrd="0" presId="urn:microsoft.com/office/officeart/2005/8/layout/orgChart1"/>
    <dgm:cxn modelId="{63268BE1-7D72-4D7F-A185-28BDEBD69B86}" type="presParOf" srcId="{45D07748-5E74-47B4-994F-25A773CABE25}" destId="{D69EE029-4809-47B8-B477-3762E3D148E9}" srcOrd="2" destOrd="0" presId="urn:microsoft.com/office/officeart/2005/8/layout/orgChart1"/>
    <dgm:cxn modelId="{37634F71-854E-4CD3-B54F-421F7A652BA9}" type="presParOf" srcId="{9416E301-7FB7-41D3-950B-21797CB49897}" destId="{4DAE4AE2-EC5F-42C3-8630-D4B869BDED28}" srcOrd="2" destOrd="0" presId="urn:microsoft.com/office/officeart/2005/8/layout/orgChart1"/>
    <dgm:cxn modelId="{724DC051-2925-4A9E-8C41-D98718E12CCA}" type="presParOf" srcId="{4DAE4AE2-EC5F-42C3-8630-D4B869BDED28}" destId="{D56E3019-A90C-48E1-A0B5-415D67FC7D1C}" srcOrd="0" destOrd="0" presId="urn:microsoft.com/office/officeart/2005/8/layout/orgChart1"/>
    <dgm:cxn modelId="{62C6B30D-A382-4693-B847-76E5EABC2F5C}" type="presParOf" srcId="{4DAE4AE2-EC5F-42C3-8630-D4B869BDED28}" destId="{7BBF1E7A-1988-47AA-B176-B89C558ABD99}" srcOrd="1" destOrd="0" presId="urn:microsoft.com/office/officeart/2005/8/layout/orgChart1"/>
    <dgm:cxn modelId="{290D35CB-99D8-4A97-AEF3-4E4831F3EA10}" type="presParOf" srcId="{7BBF1E7A-1988-47AA-B176-B89C558ABD99}" destId="{AD413CC0-5217-430F-8069-2FCC0C2DAB08}" srcOrd="0" destOrd="0" presId="urn:microsoft.com/office/officeart/2005/8/layout/orgChart1"/>
    <dgm:cxn modelId="{F802C14D-FE97-4485-BD42-9435248F60C2}" type="presParOf" srcId="{AD413CC0-5217-430F-8069-2FCC0C2DAB08}" destId="{3C9AFAFD-74EC-4C0E-904E-AF2B07733811}" srcOrd="0" destOrd="0" presId="urn:microsoft.com/office/officeart/2005/8/layout/orgChart1"/>
    <dgm:cxn modelId="{61C006C0-DC5D-4448-B1FC-77EE28034A80}" type="presParOf" srcId="{AD413CC0-5217-430F-8069-2FCC0C2DAB08}" destId="{7BBCBC40-991F-43E2-92CB-9CB7944C8788}" srcOrd="1" destOrd="0" presId="urn:microsoft.com/office/officeart/2005/8/layout/orgChart1"/>
    <dgm:cxn modelId="{4F05F6F4-4804-4058-9B30-1B4407C64C43}" type="presParOf" srcId="{7BBF1E7A-1988-47AA-B176-B89C558ABD99}" destId="{D3990CFB-C200-4B44-B4E3-48F08ECFAC9F}" srcOrd="1" destOrd="0" presId="urn:microsoft.com/office/officeart/2005/8/layout/orgChart1"/>
    <dgm:cxn modelId="{01077361-E234-4AE9-B246-F59556D62391}" type="presParOf" srcId="{D3990CFB-C200-4B44-B4E3-48F08ECFAC9F}" destId="{EF9DCB27-89A6-4BA6-B662-B14695173E5A}" srcOrd="0" destOrd="0" presId="urn:microsoft.com/office/officeart/2005/8/layout/orgChart1"/>
    <dgm:cxn modelId="{F699C6E8-EF17-4D33-99F1-97A09E694A38}" type="presParOf" srcId="{D3990CFB-C200-4B44-B4E3-48F08ECFAC9F}" destId="{4AC5FF09-8AA2-4704-B4BD-FF14358A8F08}" srcOrd="1" destOrd="0" presId="urn:microsoft.com/office/officeart/2005/8/layout/orgChart1"/>
    <dgm:cxn modelId="{FADE2E78-623D-4251-A937-124FB158929F}" type="presParOf" srcId="{4AC5FF09-8AA2-4704-B4BD-FF14358A8F08}" destId="{00378FE3-A5BA-4E12-80AF-53B2C4AA843C}" srcOrd="0" destOrd="0" presId="urn:microsoft.com/office/officeart/2005/8/layout/orgChart1"/>
    <dgm:cxn modelId="{9E480E8F-3683-40D5-87CE-45CDB5ED2D0F}" type="presParOf" srcId="{00378FE3-A5BA-4E12-80AF-53B2C4AA843C}" destId="{698CFDCB-C091-48D6-85DA-D36F3947CADF}" srcOrd="0" destOrd="0" presId="urn:microsoft.com/office/officeart/2005/8/layout/orgChart1"/>
    <dgm:cxn modelId="{EC121A78-FA78-42E0-989B-7854593EE160}" type="presParOf" srcId="{00378FE3-A5BA-4E12-80AF-53B2C4AA843C}" destId="{CB1C9CA5-2FD0-4057-86FB-7617921FD980}" srcOrd="1" destOrd="0" presId="urn:microsoft.com/office/officeart/2005/8/layout/orgChart1"/>
    <dgm:cxn modelId="{68AB3D2D-98A0-43C2-AFF6-79E8902D9ECE}" type="presParOf" srcId="{4AC5FF09-8AA2-4704-B4BD-FF14358A8F08}" destId="{9B7E8976-7FEB-4F39-9EDE-D5D6D5F737A9}" srcOrd="1" destOrd="0" presId="urn:microsoft.com/office/officeart/2005/8/layout/orgChart1"/>
    <dgm:cxn modelId="{CE72D3DB-D889-41EA-9C08-32C8E5F256DA}" type="presParOf" srcId="{4AC5FF09-8AA2-4704-B4BD-FF14358A8F08}" destId="{8205EBCD-523E-4D11-942D-D098738843A3}" srcOrd="2" destOrd="0" presId="urn:microsoft.com/office/officeart/2005/8/layout/orgChart1"/>
    <dgm:cxn modelId="{13C303B1-59B4-4220-9D06-8E952420C8DE}" type="presParOf" srcId="{D3990CFB-C200-4B44-B4E3-48F08ECFAC9F}" destId="{7608287A-2845-4603-A9C9-E929B4AEC5FB}" srcOrd="2" destOrd="0" presId="urn:microsoft.com/office/officeart/2005/8/layout/orgChart1"/>
    <dgm:cxn modelId="{168AF75A-1543-48EA-BC09-6D883A6E9CD4}" type="presParOf" srcId="{D3990CFB-C200-4B44-B4E3-48F08ECFAC9F}" destId="{0EA6BF8F-223E-4B73-A43A-95D8435F722F}" srcOrd="3" destOrd="0" presId="urn:microsoft.com/office/officeart/2005/8/layout/orgChart1"/>
    <dgm:cxn modelId="{A3CB70CE-BC51-4FB7-A4FA-9D314B8E9462}" type="presParOf" srcId="{0EA6BF8F-223E-4B73-A43A-95D8435F722F}" destId="{D3E165D8-A1B7-4DEC-8B73-282083A61C2C}" srcOrd="0" destOrd="0" presId="urn:microsoft.com/office/officeart/2005/8/layout/orgChart1"/>
    <dgm:cxn modelId="{305F51CC-13D7-4213-B3A8-BFEC97C6D5F7}" type="presParOf" srcId="{D3E165D8-A1B7-4DEC-8B73-282083A61C2C}" destId="{A871D1CA-CF9B-44A4-9445-732500AA7749}" srcOrd="0" destOrd="0" presId="urn:microsoft.com/office/officeart/2005/8/layout/orgChart1"/>
    <dgm:cxn modelId="{D08774A4-0127-4256-BC72-3224D85AB3EA}" type="presParOf" srcId="{D3E165D8-A1B7-4DEC-8B73-282083A61C2C}" destId="{B4F0BB79-F716-4606-AA83-F33AF4DA1012}" srcOrd="1" destOrd="0" presId="urn:microsoft.com/office/officeart/2005/8/layout/orgChart1"/>
    <dgm:cxn modelId="{E8E17F7D-10E4-4C9C-B2BF-FE0AEB3E2B4F}" type="presParOf" srcId="{0EA6BF8F-223E-4B73-A43A-95D8435F722F}" destId="{0EE269F1-A4D3-4BE8-B691-E8B7E8D72725}" srcOrd="1" destOrd="0" presId="urn:microsoft.com/office/officeart/2005/8/layout/orgChart1"/>
    <dgm:cxn modelId="{A60A9DA8-9134-44D4-B8E2-DFD6B7F7657C}" type="presParOf" srcId="{0EA6BF8F-223E-4B73-A43A-95D8435F722F}" destId="{36839997-CB88-488B-A9AE-3FEA8A26B0EC}" srcOrd="2" destOrd="0" presId="urn:microsoft.com/office/officeart/2005/8/layout/orgChart1"/>
    <dgm:cxn modelId="{507C3F57-EE08-447B-B0DA-8B85A9D1C02D}" type="presParOf" srcId="{7BBF1E7A-1988-47AA-B176-B89C558ABD99}" destId="{8313B48A-59FD-498E-AC63-6176074854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7AA27-C45F-43DC-9BF7-4F2B2ACEBEE8}" type="doc">
      <dgm:prSet loTypeId="urn:microsoft.com/office/officeart/2005/8/layout/l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BFE5C4E-BA74-426D-AD49-C603BDA6D446}">
      <dgm:prSet phldrT="[Text]"/>
      <dgm:spPr/>
      <dgm:t>
        <a:bodyPr/>
        <a:lstStyle/>
        <a:p>
          <a:r>
            <a:rPr lang="en-US" dirty="0" smtClean="0"/>
            <a:t>CIP</a:t>
          </a:r>
          <a:endParaRPr lang="en-US" dirty="0"/>
        </a:p>
      </dgm:t>
    </dgm:pt>
    <dgm:pt modelId="{B8BDAF52-E023-4FB3-A7A5-81B3EBEBC14D}" type="parTrans" cxnId="{BBEAE74E-F0B9-4520-9208-85441C9B1ADC}">
      <dgm:prSet/>
      <dgm:spPr/>
      <dgm:t>
        <a:bodyPr/>
        <a:lstStyle/>
        <a:p>
          <a:endParaRPr lang="en-US"/>
        </a:p>
      </dgm:t>
    </dgm:pt>
    <dgm:pt modelId="{933B6FA0-DD6E-4EAA-A5B4-7666F644405A}" type="sibTrans" cxnId="{BBEAE74E-F0B9-4520-9208-85441C9B1ADC}">
      <dgm:prSet/>
      <dgm:spPr/>
      <dgm:t>
        <a:bodyPr/>
        <a:lstStyle/>
        <a:p>
          <a:endParaRPr lang="en-US"/>
        </a:p>
      </dgm:t>
    </dgm:pt>
    <dgm:pt modelId="{465B9F17-88CE-4E7D-B889-753CEA3F599B}">
      <dgm:prSet phldrT="[Text]"/>
      <dgm:spPr/>
      <dgm:t>
        <a:bodyPr/>
        <a:lstStyle/>
        <a:p>
          <a:r>
            <a:rPr lang="en-US" dirty="0" smtClean="0"/>
            <a:t>Describes the training</a:t>
          </a:r>
          <a:endParaRPr lang="en-US" dirty="0"/>
        </a:p>
      </dgm:t>
    </dgm:pt>
    <dgm:pt modelId="{41D0746D-F067-46A1-A056-A7FABCE61053}" type="parTrans" cxnId="{9BDBD01F-5DA2-4E15-B514-A049CAED0E1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0AC5CE4E-9329-48E4-AB40-2668EBEE9E19}" type="sibTrans" cxnId="{9BDBD01F-5DA2-4E15-B514-A049CAED0E18}">
      <dgm:prSet/>
      <dgm:spPr/>
      <dgm:t>
        <a:bodyPr/>
        <a:lstStyle/>
        <a:p>
          <a:endParaRPr lang="en-US"/>
        </a:p>
      </dgm:t>
    </dgm:pt>
    <dgm:pt modelId="{C30244B6-9D93-4D4A-8A19-93A0A980790D}">
      <dgm:prSet phldrT="[Text]"/>
      <dgm:spPr/>
      <dgm:t>
        <a:bodyPr/>
        <a:lstStyle/>
        <a:p>
          <a:r>
            <a:rPr lang="en-US" dirty="0" smtClean="0"/>
            <a:t>O*NET SOC</a:t>
          </a:r>
          <a:endParaRPr lang="en-US" dirty="0"/>
        </a:p>
      </dgm:t>
    </dgm:pt>
    <dgm:pt modelId="{9243FD95-D869-4F00-A529-57A3A1F32938}" type="parTrans" cxnId="{8816C545-2692-47CB-B49C-D4FF3A234C11}">
      <dgm:prSet/>
      <dgm:spPr/>
      <dgm:t>
        <a:bodyPr/>
        <a:lstStyle/>
        <a:p>
          <a:endParaRPr lang="en-US"/>
        </a:p>
      </dgm:t>
    </dgm:pt>
    <dgm:pt modelId="{8BA9D44E-71E2-4FFA-913D-7EC50767C7B5}" type="sibTrans" cxnId="{8816C545-2692-47CB-B49C-D4FF3A234C11}">
      <dgm:prSet/>
      <dgm:spPr/>
      <dgm:t>
        <a:bodyPr/>
        <a:lstStyle/>
        <a:p>
          <a:endParaRPr lang="en-US"/>
        </a:p>
      </dgm:t>
    </dgm:pt>
    <dgm:pt modelId="{60C270DE-F352-4D8C-BA3E-2B748EEE67D1}">
      <dgm:prSet phldrT="[Text]"/>
      <dgm:spPr/>
      <dgm:t>
        <a:bodyPr/>
        <a:lstStyle/>
        <a:p>
          <a:r>
            <a:rPr lang="en-US" dirty="0" smtClean="0"/>
            <a:t>Describes the job</a:t>
          </a:r>
          <a:endParaRPr lang="en-US" dirty="0"/>
        </a:p>
      </dgm:t>
    </dgm:pt>
    <dgm:pt modelId="{0708ADB5-3443-452D-AC0F-D0607126BBE8}" type="parTrans" cxnId="{D6175AD9-E2BC-431B-B0D3-BA723071DEA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B8A4D5F-D6EC-4C3C-9FDE-84BB1CE64897}" type="sibTrans" cxnId="{D6175AD9-E2BC-431B-B0D3-BA723071DEA2}">
      <dgm:prSet/>
      <dgm:spPr/>
      <dgm:t>
        <a:bodyPr/>
        <a:lstStyle/>
        <a:p>
          <a:endParaRPr lang="en-US"/>
        </a:p>
      </dgm:t>
    </dgm:pt>
    <dgm:pt modelId="{9090A95D-3753-4EC7-90D4-BB38E741B691}" type="pres">
      <dgm:prSet presAssocID="{FF87AA27-C45F-43DC-9BF7-4F2B2ACEBE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8B0BD-B7E0-42C2-AE13-E5677B95E5C4}" type="pres">
      <dgm:prSet presAssocID="{EBFE5C4E-BA74-426D-AD49-C603BDA6D446}" presName="vertFlow" presStyleCnt="0"/>
      <dgm:spPr/>
    </dgm:pt>
    <dgm:pt modelId="{CF6E9494-3C97-4619-825A-97DFBD6726B3}" type="pres">
      <dgm:prSet presAssocID="{EBFE5C4E-BA74-426D-AD49-C603BDA6D446}" presName="header" presStyleLbl="node1" presStyleIdx="0" presStyleCnt="2"/>
      <dgm:spPr/>
      <dgm:t>
        <a:bodyPr/>
        <a:lstStyle/>
        <a:p>
          <a:endParaRPr lang="en-US"/>
        </a:p>
      </dgm:t>
    </dgm:pt>
    <dgm:pt modelId="{C25BA05A-C7C2-4345-AD0C-523DB73B945D}" type="pres">
      <dgm:prSet presAssocID="{41D0746D-F067-46A1-A056-A7FABCE61053}" presName="parTrans" presStyleLbl="sibTrans2D1" presStyleIdx="0" presStyleCnt="2" custScaleX="155050" custScaleY="405813"/>
      <dgm:spPr/>
      <dgm:t>
        <a:bodyPr/>
        <a:lstStyle/>
        <a:p>
          <a:endParaRPr lang="en-US"/>
        </a:p>
      </dgm:t>
    </dgm:pt>
    <dgm:pt modelId="{00B60609-360F-4872-AC93-18E1629DEB31}" type="pres">
      <dgm:prSet presAssocID="{465B9F17-88CE-4E7D-B889-753CEA3F599B}" presName="child" presStyleLbl="alignAccFollowNode1" presStyleIdx="0" presStyleCnt="2" custLinFactY="52425" custLinFactNeighborX="-11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EBB04-35EC-42D5-B46F-804220AD7E28}" type="pres">
      <dgm:prSet presAssocID="{EBFE5C4E-BA74-426D-AD49-C603BDA6D446}" presName="hSp" presStyleCnt="0"/>
      <dgm:spPr/>
    </dgm:pt>
    <dgm:pt modelId="{65452134-7045-415A-92E8-14C81FB77234}" type="pres">
      <dgm:prSet presAssocID="{C30244B6-9D93-4D4A-8A19-93A0A980790D}" presName="vertFlow" presStyleCnt="0"/>
      <dgm:spPr/>
    </dgm:pt>
    <dgm:pt modelId="{3F4A8C39-46F4-41BE-B122-DB5AEFD0588A}" type="pres">
      <dgm:prSet presAssocID="{C30244B6-9D93-4D4A-8A19-93A0A980790D}" presName="header" presStyleLbl="node1" presStyleIdx="1" presStyleCnt="2"/>
      <dgm:spPr/>
      <dgm:t>
        <a:bodyPr/>
        <a:lstStyle/>
        <a:p>
          <a:endParaRPr lang="en-US"/>
        </a:p>
      </dgm:t>
    </dgm:pt>
    <dgm:pt modelId="{510766B6-9150-4E44-8F62-69C173EE0A21}" type="pres">
      <dgm:prSet presAssocID="{0708ADB5-3443-452D-AC0F-D0607126BBE8}" presName="parTrans" presStyleLbl="sibTrans2D1" presStyleIdx="1" presStyleCnt="2" custScaleX="156890" custScaleY="453069"/>
      <dgm:spPr/>
      <dgm:t>
        <a:bodyPr/>
        <a:lstStyle/>
        <a:p>
          <a:endParaRPr lang="en-US"/>
        </a:p>
      </dgm:t>
    </dgm:pt>
    <dgm:pt modelId="{3C587452-907F-434A-91D6-A9BA238C795B}" type="pres">
      <dgm:prSet presAssocID="{60C270DE-F352-4D8C-BA3E-2B748EEE67D1}" presName="child" presStyleLbl="alignAccFollowNode1" presStyleIdx="1" presStyleCnt="2" custLinFactY="53324" custLinFactNeighborX="103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AE74E-F0B9-4520-9208-85441C9B1ADC}" srcId="{FF87AA27-C45F-43DC-9BF7-4F2B2ACEBEE8}" destId="{EBFE5C4E-BA74-426D-AD49-C603BDA6D446}" srcOrd="0" destOrd="0" parTransId="{B8BDAF52-E023-4FB3-A7A5-81B3EBEBC14D}" sibTransId="{933B6FA0-DD6E-4EAA-A5B4-7666F644405A}"/>
    <dgm:cxn modelId="{8816C545-2692-47CB-B49C-D4FF3A234C11}" srcId="{FF87AA27-C45F-43DC-9BF7-4F2B2ACEBEE8}" destId="{C30244B6-9D93-4D4A-8A19-93A0A980790D}" srcOrd="1" destOrd="0" parTransId="{9243FD95-D869-4F00-A529-57A3A1F32938}" sibTransId="{8BA9D44E-71E2-4FFA-913D-7EC50767C7B5}"/>
    <dgm:cxn modelId="{C5119F9D-D1B7-40E8-83F1-06EA12D8D916}" type="presOf" srcId="{C30244B6-9D93-4D4A-8A19-93A0A980790D}" destId="{3F4A8C39-46F4-41BE-B122-DB5AEFD0588A}" srcOrd="0" destOrd="0" presId="urn:microsoft.com/office/officeart/2005/8/layout/lProcess1"/>
    <dgm:cxn modelId="{D6175AD9-E2BC-431B-B0D3-BA723071DEA2}" srcId="{C30244B6-9D93-4D4A-8A19-93A0A980790D}" destId="{60C270DE-F352-4D8C-BA3E-2B748EEE67D1}" srcOrd="0" destOrd="0" parTransId="{0708ADB5-3443-452D-AC0F-D0607126BBE8}" sibTransId="{CB8A4D5F-D6EC-4C3C-9FDE-84BB1CE64897}"/>
    <dgm:cxn modelId="{950E22EB-64A7-4E27-8263-8DB5EB670D44}" type="presOf" srcId="{0708ADB5-3443-452D-AC0F-D0607126BBE8}" destId="{510766B6-9150-4E44-8F62-69C173EE0A21}" srcOrd="0" destOrd="0" presId="urn:microsoft.com/office/officeart/2005/8/layout/lProcess1"/>
    <dgm:cxn modelId="{70270A07-8134-437B-94F3-8263C0231767}" type="presOf" srcId="{FF87AA27-C45F-43DC-9BF7-4F2B2ACEBEE8}" destId="{9090A95D-3753-4EC7-90D4-BB38E741B691}" srcOrd="0" destOrd="0" presId="urn:microsoft.com/office/officeart/2005/8/layout/lProcess1"/>
    <dgm:cxn modelId="{9BDBD01F-5DA2-4E15-B514-A049CAED0E18}" srcId="{EBFE5C4E-BA74-426D-AD49-C603BDA6D446}" destId="{465B9F17-88CE-4E7D-B889-753CEA3F599B}" srcOrd="0" destOrd="0" parTransId="{41D0746D-F067-46A1-A056-A7FABCE61053}" sibTransId="{0AC5CE4E-9329-48E4-AB40-2668EBEE9E19}"/>
    <dgm:cxn modelId="{82614FED-6AD3-4981-8698-143C750EB0E4}" type="presOf" srcId="{41D0746D-F067-46A1-A056-A7FABCE61053}" destId="{C25BA05A-C7C2-4345-AD0C-523DB73B945D}" srcOrd="0" destOrd="0" presId="urn:microsoft.com/office/officeart/2005/8/layout/lProcess1"/>
    <dgm:cxn modelId="{0101A365-D8B8-47A9-A79E-61C706A2826D}" type="presOf" srcId="{465B9F17-88CE-4E7D-B889-753CEA3F599B}" destId="{00B60609-360F-4872-AC93-18E1629DEB31}" srcOrd="0" destOrd="0" presId="urn:microsoft.com/office/officeart/2005/8/layout/lProcess1"/>
    <dgm:cxn modelId="{DBCEA88C-D44D-4289-85FD-42E32B669B6F}" type="presOf" srcId="{EBFE5C4E-BA74-426D-AD49-C603BDA6D446}" destId="{CF6E9494-3C97-4619-825A-97DFBD6726B3}" srcOrd="0" destOrd="0" presId="urn:microsoft.com/office/officeart/2005/8/layout/lProcess1"/>
    <dgm:cxn modelId="{4ECFAF3A-436E-4E1E-8998-4FE292479B32}" type="presOf" srcId="{60C270DE-F352-4D8C-BA3E-2B748EEE67D1}" destId="{3C587452-907F-434A-91D6-A9BA238C795B}" srcOrd="0" destOrd="0" presId="urn:microsoft.com/office/officeart/2005/8/layout/lProcess1"/>
    <dgm:cxn modelId="{9AC49B54-D864-4EF2-B64A-F0C6249F8A54}" type="presParOf" srcId="{9090A95D-3753-4EC7-90D4-BB38E741B691}" destId="{6CE8B0BD-B7E0-42C2-AE13-E5677B95E5C4}" srcOrd="0" destOrd="0" presId="urn:microsoft.com/office/officeart/2005/8/layout/lProcess1"/>
    <dgm:cxn modelId="{563DECD0-8F25-4CED-A363-599A3561A7E2}" type="presParOf" srcId="{6CE8B0BD-B7E0-42C2-AE13-E5677B95E5C4}" destId="{CF6E9494-3C97-4619-825A-97DFBD6726B3}" srcOrd="0" destOrd="0" presId="urn:microsoft.com/office/officeart/2005/8/layout/lProcess1"/>
    <dgm:cxn modelId="{AD710923-5FEF-4780-817E-810AE3DA63E7}" type="presParOf" srcId="{6CE8B0BD-B7E0-42C2-AE13-E5677B95E5C4}" destId="{C25BA05A-C7C2-4345-AD0C-523DB73B945D}" srcOrd="1" destOrd="0" presId="urn:microsoft.com/office/officeart/2005/8/layout/lProcess1"/>
    <dgm:cxn modelId="{C37BA27A-30E4-424F-8691-EDD72AC63C6B}" type="presParOf" srcId="{6CE8B0BD-B7E0-42C2-AE13-E5677B95E5C4}" destId="{00B60609-360F-4872-AC93-18E1629DEB31}" srcOrd="2" destOrd="0" presId="urn:microsoft.com/office/officeart/2005/8/layout/lProcess1"/>
    <dgm:cxn modelId="{4641C2C1-D77C-4BBF-A367-F2DC7692F739}" type="presParOf" srcId="{9090A95D-3753-4EC7-90D4-BB38E741B691}" destId="{85AEBB04-35EC-42D5-B46F-804220AD7E28}" srcOrd="1" destOrd="0" presId="urn:microsoft.com/office/officeart/2005/8/layout/lProcess1"/>
    <dgm:cxn modelId="{829D84A0-DC06-44E2-B34E-70068263451C}" type="presParOf" srcId="{9090A95D-3753-4EC7-90D4-BB38E741B691}" destId="{65452134-7045-415A-92E8-14C81FB77234}" srcOrd="2" destOrd="0" presId="urn:microsoft.com/office/officeart/2005/8/layout/lProcess1"/>
    <dgm:cxn modelId="{E82A13F1-7C5C-4439-B37C-D7A6749C1386}" type="presParOf" srcId="{65452134-7045-415A-92E8-14C81FB77234}" destId="{3F4A8C39-46F4-41BE-B122-DB5AEFD0588A}" srcOrd="0" destOrd="0" presId="urn:microsoft.com/office/officeart/2005/8/layout/lProcess1"/>
    <dgm:cxn modelId="{BF8E3E57-FCDA-44C7-A3D4-B654839EA9AC}" type="presParOf" srcId="{65452134-7045-415A-92E8-14C81FB77234}" destId="{510766B6-9150-4E44-8F62-69C173EE0A21}" srcOrd="1" destOrd="0" presId="urn:microsoft.com/office/officeart/2005/8/layout/lProcess1"/>
    <dgm:cxn modelId="{8159523B-6B2B-47AF-B687-00F0718D5270}" type="presParOf" srcId="{65452134-7045-415A-92E8-14C81FB77234}" destId="{3C587452-907F-434A-91D6-A9BA238C795B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8287A-2845-4603-A9C9-E929B4AEC5FB}">
      <dsp:nvSpPr>
        <dsp:cNvPr id="0" name=""/>
        <dsp:cNvSpPr/>
      </dsp:nvSpPr>
      <dsp:spPr>
        <a:xfrm>
          <a:off x="2640038" y="1194277"/>
          <a:ext cx="487090" cy="1227770"/>
        </a:xfrm>
        <a:custGeom>
          <a:avLst/>
          <a:gdLst/>
          <a:ahLst/>
          <a:cxnLst/>
          <a:rect l="0" t="0" r="0" b="0"/>
          <a:pathLst>
            <a:path>
              <a:moveTo>
                <a:pt x="487090" y="0"/>
              </a:moveTo>
              <a:lnTo>
                <a:pt x="487090" y="1227770"/>
              </a:lnTo>
              <a:lnTo>
                <a:pt x="0" y="12277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DCB27-89A6-4BA6-B662-B14695173E5A}">
      <dsp:nvSpPr>
        <dsp:cNvPr id="0" name=""/>
        <dsp:cNvSpPr/>
      </dsp:nvSpPr>
      <dsp:spPr>
        <a:xfrm>
          <a:off x="2622543" y="1194277"/>
          <a:ext cx="504585" cy="493262"/>
        </a:xfrm>
        <a:custGeom>
          <a:avLst/>
          <a:gdLst/>
          <a:ahLst/>
          <a:cxnLst/>
          <a:rect l="0" t="0" r="0" b="0"/>
          <a:pathLst>
            <a:path>
              <a:moveTo>
                <a:pt x="504585" y="0"/>
              </a:moveTo>
              <a:lnTo>
                <a:pt x="504585" y="493262"/>
              </a:lnTo>
              <a:lnTo>
                <a:pt x="0" y="493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E3019-A90C-48E1-A0B5-415D67FC7D1C}">
      <dsp:nvSpPr>
        <dsp:cNvPr id="0" name=""/>
        <dsp:cNvSpPr/>
      </dsp:nvSpPr>
      <dsp:spPr>
        <a:xfrm>
          <a:off x="3608288" y="580392"/>
          <a:ext cx="644003" cy="325438"/>
        </a:xfrm>
        <a:custGeom>
          <a:avLst/>
          <a:gdLst/>
          <a:ahLst/>
          <a:cxnLst/>
          <a:rect l="0" t="0" r="0" b="0"/>
          <a:pathLst>
            <a:path>
              <a:moveTo>
                <a:pt x="644003" y="0"/>
              </a:moveTo>
              <a:lnTo>
                <a:pt x="644003" y="325438"/>
              </a:lnTo>
              <a:lnTo>
                <a:pt x="0" y="3254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07252-F789-43B4-9134-6A50B4E934B9}">
      <dsp:nvSpPr>
        <dsp:cNvPr id="0" name=""/>
        <dsp:cNvSpPr/>
      </dsp:nvSpPr>
      <dsp:spPr>
        <a:xfrm>
          <a:off x="5061061" y="1822162"/>
          <a:ext cx="548051" cy="1266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221"/>
              </a:lnTo>
              <a:lnTo>
                <a:pt x="548051" y="1266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04966-A475-44CF-89DA-BAE7D070E2A5}">
      <dsp:nvSpPr>
        <dsp:cNvPr id="0" name=""/>
        <dsp:cNvSpPr/>
      </dsp:nvSpPr>
      <dsp:spPr>
        <a:xfrm>
          <a:off x="5061061" y="1822162"/>
          <a:ext cx="548051" cy="533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50"/>
              </a:lnTo>
              <a:lnTo>
                <a:pt x="548051" y="5332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A6198-C5AB-4B3F-81FB-A2E34082D0BF}">
      <dsp:nvSpPr>
        <dsp:cNvPr id="0" name=""/>
        <dsp:cNvSpPr/>
      </dsp:nvSpPr>
      <dsp:spPr>
        <a:xfrm>
          <a:off x="4252291" y="580392"/>
          <a:ext cx="1193697" cy="66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381"/>
              </a:lnTo>
              <a:lnTo>
                <a:pt x="1193697" y="646381"/>
              </a:lnTo>
              <a:lnTo>
                <a:pt x="1193697" y="664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3A80-4928-4F8A-B27D-3318D0AE5364}">
      <dsp:nvSpPr>
        <dsp:cNvPr id="0" name=""/>
        <dsp:cNvSpPr/>
      </dsp:nvSpPr>
      <dsp:spPr>
        <a:xfrm>
          <a:off x="3771132" y="3499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51) Health Professions</a:t>
          </a:r>
          <a:endParaRPr lang="en-US" sz="800" kern="1200" dirty="0"/>
        </a:p>
      </dsp:txBody>
      <dsp:txXfrm>
        <a:off x="3771132" y="3499"/>
        <a:ext cx="962318" cy="576892"/>
      </dsp:txXfrm>
    </dsp:sp>
    <dsp:sp modelId="{1B41ECCB-89EB-4A7D-B74D-3937C8DEC9E6}">
      <dsp:nvSpPr>
        <dsp:cNvPr id="0" name=""/>
        <dsp:cNvSpPr/>
      </dsp:nvSpPr>
      <dsp:spPr>
        <a:xfrm>
          <a:off x="4964829" y="1245269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51.08) Allied Health and Medical Assisting Services</a:t>
          </a:r>
        </a:p>
      </dsp:txBody>
      <dsp:txXfrm>
        <a:off x="4964829" y="1245269"/>
        <a:ext cx="962318" cy="576892"/>
      </dsp:txXfrm>
    </dsp:sp>
    <dsp:sp modelId="{7312C10C-EE14-4615-AA18-E576D0944EA9}">
      <dsp:nvSpPr>
        <dsp:cNvPr id="0" name=""/>
        <dsp:cNvSpPr/>
      </dsp:nvSpPr>
      <dsp:spPr>
        <a:xfrm>
          <a:off x="5609112" y="2066966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51.0801) Medical/Clinical Assistant</a:t>
          </a:r>
        </a:p>
      </dsp:txBody>
      <dsp:txXfrm>
        <a:off x="5609112" y="2066966"/>
        <a:ext cx="962318" cy="576892"/>
      </dsp:txXfrm>
    </dsp:sp>
    <dsp:sp modelId="{F5543D7B-9D49-431A-B067-3C94AEA50BD2}">
      <dsp:nvSpPr>
        <dsp:cNvPr id="0" name=""/>
        <dsp:cNvSpPr/>
      </dsp:nvSpPr>
      <dsp:spPr>
        <a:xfrm>
          <a:off x="5609112" y="2799937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51.0810) Emergency Care Attendant (EMT Ambulance)</a:t>
          </a:r>
        </a:p>
      </dsp:txBody>
      <dsp:txXfrm>
        <a:off x="5609112" y="2799937"/>
        <a:ext cx="962318" cy="576892"/>
      </dsp:txXfrm>
    </dsp:sp>
    <dsp:sp modelId="{3C9AFAFD-74EC-4C0E-904E-AF2B07733811}">
      <dsp:nvSpPr>
        <dsp:cNvPr id="0" name=""/>
        <dsp:cNvSpPr/>
      </dsp:nvSpPr>
      <dsp:spPr>
        <a:xfrm>
          <a:off x="2645969" y="617384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51.39) Practical Nursing, Vocational Nursing and Nursing Assistants</a:t>
          </a:r>
          <a:endParaRPr lang="en-US" sz="800" kern="1200" dirty="0"/>
        </a:p>
      </dsp:txBody>
      <dsp:txXfrm>
        <a:off x="2645969" y="617384"/>
        <a:ext cx="962318" cy="576892"/>
      </dsp:txXfrm>
    </dsp:sp>
    <dsp:sp modelId="{698CFDCB-C091-48D6-85DA-D36F3947CADF}">
      <dsp:nvSpPr>
        <dsp:cNvPr id="0" name=""/>
        <dsp:cNvSpPr/>
      </dsp:nvSpPr>
      <dsp:spPr>
        <a:xfrm>
          <a:off x="1660224" y="1399093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51.3901) Licensed Vocational Nurse</a:t>
          </a:r>
          <a:endParaRPr lang="en-US" sz="800" kern="1200" dirty="0"/>
        </a:p>
      </dsp:txBody>
      <dsp:txXfrm>
        <a:off x="1660224" y="1399093"/>
        <a:ext cx="962318" cy="576892"/>
      </dsp:txXfrm>
    </dsp:sp>
    <dsp:sp modelId="{A871D1CA-CF9B-44A4-9445-732500AA7749}">
      <dsp:nvSpPr>
        <dsp:cNvPr id="0" name=""/>
        <dsp:cNvSpPr/>
      </dsp:nvSpPr>
      <dsp:spPr>
        <a:xfrm>
          <a:off x="1677720" y="2133600"/>
          <a:ext cx="962318" cy="57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51.3902) Nursing Assistant/Aide</a:t>
          </a:r>
          <a:endParaRPr lang="en-US" sz="800" kern="1200" dirty="0"/>
        </a:p>
      </dsp:txBody>
      <dsp:txXfrm>
        <a:off x="1677720" y="2133600"/>
        <a:ext cx="962318" cy="57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E9494-3C97-4619-825A-97DFBD6726B3}">
      <dsp:nvSpPr>
        <dsp:cNvPr id="0" name=""/>
        <dsp:cNvSpPr/>
      </dsp:nvSpPr>
      <dsp:spPr>
        <a:xfrm>
          <a:off x="3214" y="1196106"/>
          <a:ext cx="2845593" cy="711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CIP</a:t>
          </a:r>
          <a:endParaRPr lang="en-US" sz="3800" kern="1200" dirty="0"/>
        </a:p>
      </dsp:txBody>
      <dsp:txXfrm>
        <a:off x="24050" y="1216942"/>
        <a:ext cx="2803921" cy="669726"/>
      </dsp:txXfrm>
    </dsp:sp>
    <dsp:sp modelId="{C25BA05A-C7C2-4345-AD0C-523DB73B945D}">
      <dsp:nvSpPr>
        <dsp:cNvPr id="0" name=""/>
        <dsp:cNvSpPr/>
      </dsp:nvSpPr>
      <dsp:spPr>
        <a:xfrm rot="5407924">
          <a:off x="1159540" y="1996545"/>
          <a:ext cx="529726" cy="5052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60609-360F-4872-AC93-18E1629DEB31}">
      <dsp:nvSpPr>
        <dsp:cNvPr id="0" name=""/>
        <dsp:cNvSpPr/>
      </dsp:nvSpPr>
      <dsp:spPr>
        <a:xfrm>
          <a:off x="0" y="2590801"/>
          <a:ext cx="2845593" cy="711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Describes the training</a:t>
          </a:r>
          <a:endParaRPr lang="en-US" sz="2300" kern="1200" dirty="0"/>
        </a:p>
      </dsp:txBody>
      <dsp:txXfrm>
        <a:off x="20836" y="2611637"/>
        <a:ext cx="2803921" cy="669726"/>
      </dsp:txXfrm>
    </dsp:sp>
    <dsp:sp modelId="{3F4A8C39-46F4-41BE-B122-DB5AEFD0588A}">
      <dsp:nvSpPr>
        <dsp:cNvPr id="0" name=""/>
        <dsp:cNvSpPr/>
      </dsp:nvSpPr>
      <dsp:spPr>
        <a:xfrm>
          <a:off x="3247191" y="1196106"/>
          <a:ext cx="2845593" cy="711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O*NET SOC</a:t>
          </a:r>
          <a:endParaRPr lang="en-US" sz="3800" kern="1200" dirty="0"/>
        </a:p>
      </dsp:txBody>
      <dsp:txXfrm>
        <a:off x="3268027" y="1216942"/>
        <a:ext cx="2803921" cy="669726"/>
      </dsp:txXfrm>
    </dsp:sp>
    <dsp:sp modelId="{510766B6-9150-4E44-8F62-69C173EE0A21}">
      <dsp:nvSpPr>
        <dsp:cNvPr id="0" name=""/>
        <dsp:cNvSpPr/>
      </dsp:nvSpPr>
      <dsp:spPr>
        <a:xfrm rot="5392076">
          <a:off x="4403590" y="1967127"/>
          <a:ext cx="536009" cy="56404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87452-907F-434A-91D6-A9BA238C795B}">
      <dsp:nvSpPr>
        <dsp:cNvPr id="0" name=""/>
        <dsp:cNvSpPr/>
      </dsp:nvSpPr>
      <dsp:spPr>
        <a:xfrm>
          <a:off x="3250406" y="2590797"/>
          <a:ext cx="2845593" cy="711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Describes the job</a:t>
          </a:r>
          <a:endParaRPr lang="en-US" sz="2300" kern="1200" dirty="0"/>
        </a:p>
      </dsp:txBody>
      <dsp:txXfrm>
        <a:off x="3271242" y="2611633"/>
        <a:ext cx="2803921" cy="66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87B06B7C-6FEF-4348-8323-14DC24769B2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0862BB72-7E64-4A7E-9BB5-74B51ED44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5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lIns="93301" tIns="93301" rIns="93301" bIns="93301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91406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1" tIns="93301" rIns="93301" bIns="93301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604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1" y="2671851"/>
            <a:ext cx="45236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-6025" y="4902015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1117951" y="4524001"/>
            <a:ext cx="566999" cy="755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022300" y="3754565"/>
            <a:ext cx="5591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-6025" y="3429015"/>
            <a:ext cx="19844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Shape 15"/>
          <p:cNvSpPr/>
          <p:nvPr/>
        </p:nvSpPr>
        <p:spPr>
          <a:xfrm>
            <a:off x="1117951" y="3051001"/>
            <a:ext cx="566999" cy="755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022226" y="2258031"/>
            <a:ext cx="37877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5898976" y="3429000"/>
            <a:ext cx="32510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508967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" name="Shape 25"/>
          <p:cNvSpPr/>
          <p:nvPr/>
        </p:nvSpPr>
        <p:spPr>
          <a:xfrm>
            <a:off x="817476" y="1238355"/>
            <a:ext cx="405899" cy="5411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1" y="1230225"/>
            <a:ext cx="3878399" cy="580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2155293"/>
            <a:ext cx="6809700" cy="414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5265651" y="1508967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81250" y="2155293"/>
            <a:ext cx="6809700" cy="41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81250" y="1249489"/>
            <a:ext cx="6809700" cy="58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nces.ed.gov/ipeds/cipcode/Default.aspx?y=55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tonline.org/find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twc.state.tx.us/PROVIDERCERT/dispatcher?link=HREF&amp;pageid=PUBLIC_SWL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996631" y="2671851"/>
            <a:ext cx="4523699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What is training?</a:t>
            </a:r>
            <a:endParaRPr lang="en" dirty="0"/>
          </a:p>
        </p:txBody>
      </p:sp>
      <p:grpSp>
        <p:nvGrpSpPr>
          <p:cNvPr id="62" name="Shape 62" descr="Picture of a Lightbulb" title="Lightbulb"/>
          <p:cNvGrpSpPr/>
          <p:nvPr/>
        </p:nvGrpSpPr>
        <p:grpSpPr>
          <a:xfrm>
            <a:off x="1299164" y="4681897"/>
            <a:ext cx="215966" cy="456531"/>
            <a:chOff x="6718575" y="2318625"/>
            <a:chExt cx="256950" cy="407375"/>
          </a:xfrm>
        </p:grpSpPr>
        <p:sp>
          <p:nvSpPr>
            <p:cNvPr id="63" name="Shape 6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486149" cy="580799"/>
          </a:xfrm>
        </p:spPr>
        <p:txBody>
          <a:bodyPr/>
          <a:lstStyle/>
          <a:p>
            <a:r>
              <a:rPr lang="en-US" sz="2800" dirty="0" smtClean="0"/>
              <a:t>Tracking Training Services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 the coming program year, training needs to be tracked appropriately for all IET’s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- What Will We Need to Track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5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1) Start Date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244" y="1887600"/>
            <a:ext cx="6809700" cy="4149600"/>
          </a:xfrm>
        </p:spPr>
        <p:txBody>
          <a:bodyPr/>
          <a:lstStyle/>
          <a:p>
            <a:pPr marL="342900" indent="-342900"/>
            <a:r>
              <a:rPr lang="en-US" dirty="0" smtClean="0"/>
              <a:t>You will need to indicate the </a:t>
            </a:r>
            <a:r>
              <a:rPr lang="en-US" i="1" dirty="0" smtClean="0"/>
              <a:t>start date</a:t>
            </a:r>
            <a:r>
              <a:rPr lang="en-US" dirty="0" smtClean="0"/>
              <a:t> of this training</a:t>
            </a:r>
          </a:p>
          <a:p>
            <a:pPr marL="342900" indent="-342900"/>
            <a:r>
              <a:rPr lang="en-US" dirty="0" smtClean="0"/>
              <a:t>As you will see when we look at </a:t>
            </a:r>
            <a:r>
              <a:rPr lang="en-US" i="1" dirty="0" smtClean="0"/>
              <a:t>how</a:t>
            </a:r>
            <a:r>
              <a:rPr lang="en-US" dirty="0"/>
              <a:t> </a:t>
            </a:r>
            <a:r>
              <a:rPr lang="en-US" dirty="0" smtClean="0"/>
              <a:t>training services are tracked, the start date of the training may differ from the </a:t>
            </a:r>
            <a:br>
              <a:rPr lang="en-US" dirty="0" smtClean="0"/>
            </a:br>
            <a:r>
              <a:rPr lang="en-US" dirty="0" smtClean="0"/>
              <a:t>start date of the basic skills </a:t>
            </a:r>
            <a:br>
              <a:rPr lang="en-US" dirty="0" smtClean="0"/>
            </a:br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93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</a:t>
            </a:r>
            <a:r>
              <a:rPr lang="en-US" sz="2800" dirty="0" smtClean="0"/>
              <a:t>) Provider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indicate the provider of training services </a:t>
            </a:r>
          </a:p>
          <a:p>
            <a:pPr marL="457200"/>
            <a:r>
              <a:rPr lang="en-US" dirty="0" smtClean="0"/>
              <a:t>This may be a provider on the ETP list </a:t>
            </a:r>
            <a:r>
              <a:rPr lang="en-US" i="1" dirty="0" smtClean="0"/>
              <a:t>or</a:t>
            </a:r>
            <a:r>
              <a:rPr lang="en-US" dirty="0" smtClean="0"/>
              <a:t> it may be another entity</a:t>
            </a:r>
          </a:p>
          <a:p>
            <a:pPr marL="457200"/>
            <a:r>
              <a:rPr lang="en-US" dirty="0" smtClean="0"/>
              <a:t>If the provider is on the ETP list, you will need to indicate that</a:t>
            </a:r>
          </a:p>
          <a:p>
            <a:pPr marL="457200"/>
            <a:r>
              <a:rPr lang="en-US" dirty="0" smtClean="0"/>
              <a:t>If you don’t know if they are on the ETP list for this particular training/IET, they probably aren’t, but we will be data matching on the back end to address discrepancies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2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257549" cy="580799"/>
          </a:xfrm>
        </p:spPr>
        <p:txBody>
          <a:bodyPr/>
          <a:lstStyle/>
          <a:p>
            <a:r>
              <a:rPr lang="en-US" sz="2800" dirty="0" smtClean="0"/>
              <a:t>3) Training Service Name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need to </a:t>
            </a:r>
            <a:r>
              <a:rPr lang="en-US" i="1" dirty="0" smtClean="0"/>
              <a:t>name</a:t>
            </a:r>
            <a:r>
              <a:rPr lang="en-US" dirty="0" smtClean="0"/>
              <a:t> the training service</a:t>
            </a:r>
          </a:p>
          <a:p>
            <a:pPr marL="174625" indent="-174625"/>
            <a:r>
              <a:rPr lang="en-US" dirty="0" smtClean="0"/>
              <a:t>What is the training you’re providing called?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4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Training Service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need to indicate whether your training is:</a:t>
            </a:r>
          </a:p>
          <a:p>
            <a:pPr marL="403225" indent="-228600"/>
            <a:r>
              <a:rPr lang="en-US" dirty="0" smtClean="0"/>
              <a:t>On-the-job training</a:t>
            </a:r>
          </a:p>
          <a:p>
            <a:pPr marL="403225" indent="-228600"/>
            <a:r>
              <a:rPr lang="en-US" dirty="0" smtClean="0"/>
              <a:t>Skill upgrading</a:t>
            </a:r>
          </a:p>
          <a:p>
            <a:pPr marL="403225" indent="-228600"/>
            <a:r>
              <a:rPr lang="en-US" dirty="0" smtClean="0"/>
              <a:t>Entrepreneurial training</a:t>
            </a:r>
          </a:p>
          <a:p>
            <a:pPr marL="403225" indent="-228600"/>
            <a:r>
              <a:rPr lang="en-US" dirty="0" smtClean="0"/>
              <a:t>Customized training</a:t>
            </a:r>
          </a:p>
          <a:p>
            <a:pPr marL="403225" indent="-228600"/>
            <a:r>
              <a:rPr lang="en-US" dirty="0" smtClean="0"/>
              <a:t>Other occupational skills training</a:t>
            </a:r>
          </a:p>
          <a:p>
            <a:pPr marL="403225" indent="-228600"/>
            <a:r>
              <a:rPr lang="en-US" dirty="0" smtClean="0"/>
              <a:t>Prerequisite training</a:t>
            </a:r>
          </a:p>
          <a:p>
            <a:pPr marL="403225" indent="-228600"/>
            <a:r>
              <a:rPr lang="en-US" dirty="0" smtClean="0"/>
              <a:t>Registered apprenticeship</a:t>
            </a:r>
          </a:p>
          <a:p>
            <a:pPr marL="403225" indent="-228600"/>
            <a:r>
              <a:rPr lang="en-US" dirty="0" smtClean="0"/>
              <a:t>Youth Occupational Skills Training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05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790949" cy="580799"/>
          </a:xfrm>
        </p:spPr>
        <p:txBody>
          <a:bodyPr/>
          <a:lstStyle/>
          <a:p>
            <a:r>
              <a:rPr lang="en-US" sz="2800" dirty="0" smtClean="0"/>
              <a:t>What are you most likely doing?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Occupational Skills Training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smtClean="0"/>
              <a:t>Applies to most college training programs</a:t>
            </a:r>
          </a:p>
          <a:p>
            <a:pPr lvl="0"/>
            <a:r>
              <a:rPr lang="en-US" dirty="0" smtClean="0"/>
              <a:t>Entrepreneurial Training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Applies to programs that </a:t>
            </a:r>
            <a:r>
              <a:rPr lang="en-US" i="1" dirty="0"/>
              <a:t>p</a:t>
            </a:r>
            <a:r>
              <a:rPr lang="en-US" i="1" dirty="0" smtClean="0"/>
              <a:t>rovide </a:t>
            </a:r>
            <a:r>
              <a:rPr lang="en-US" i="1" dirty="0"/>
              <a:t>workforce training through qualified instructors with business start-up </a:t>
            </a:r>
            <a:r>
              <a:rPr lang="en-US" i="1" dirty="0" smtClean="0"/>
              <a:t>expertise and result in business start-up activities</a:t>
            </a:r>
            <a:endParaRPr lang="en-US" b="1" dirty="0" smtClean="0"/>
          </a:p>
          <a:p>
            <a:r>
              <a:rPr lang="en-US" dirty="0" smtClean="0"/>
              <a:t>Skill Upgrading</a:t>
            </a:r>
            <a:br>
              <a:rPr lang="en-US" dirty="0" smtClean="0"/>
            </a:br>
            <a:r>
              <a:rPr lang="en-US" i="1" dirty="0" smtClean="0"/>
              <a:t>Applies to necessary (training) skills to move up in the workplace (not workplace literacy)</a:t>
            </a:r>
            <a:endParaRPr lang="en-US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8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562349" cy="580799"/>
          </a:xfrm>
        </p:spPr>
        <p:txBody>
          <a:bodyPr/>
          <a:lstStyle/>
          <a:p>
            <a:r>
              <a:rPr lang="en-US" sz="2800" dirty="0" smtClean="0"/>
              <a:t>Other Types of Training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the definitions before you select these types of training as they are </a:t>
            </a:r>
            <a:r>
              <a:rPr lang="en-US" u="sng" dirty="0" smtClean="0"/>
              <a:t>very explicit</a:t>
            </a:r>
            <a:r>
              <a:rPr lang="en-US" dirty="0" smtClean="0"/>
              <a:t> in the 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6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5705349" cy="580799"/>
          </a:xfrm>
        </p:spPr>
        <p:txBody>
          <a:bodyPr/>
          <a:lstStyle/>
          <a:p>
            <a:r>
              <a:rPr lang="en-US" sz="2800" dirty="0" smtClean="0"/>
              <a:t>Program of Study (Leading to)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258" y="1828800"/>
            <a:ext cx="7661342" cy="4149600"/>
          </a:xfrm>
        </p:spPr>
        <p:txBody>
          <a:bodyPr/>
          <a:lstStyle/>
          <a:p>
            <a:r>
              <a:rPr lang="en-US" sz="1800" dirty="0" smtClean="0"/>
              <a:t>Only required for ETP programs</a:t>
            </a:r>
          </a:p>
          <a:p>
            <a:pPr marL="342900" indent="-342900"/>
            <a:r>
              <a:rPr lang="en-US" sz="1800" dirty="0" smtClean="0"/>
              <a:t>Will auto-populate in TEAMS so you don’t even need to think about it.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/>
              <a:t>B</a:t>
            </a:r>
            <a:r>
              <a:rPr lang="en-US" sz="1800" dirty="0" smtClean="0"/>
              <a:t>ut if you want to, the options are: </a:t>
            </a:r>
            <a:br>
              <a:rPr lang="en-US" sz="1800" dirty="0" smtClean="0"/>
            </a:br>
            <a:r>
              <a:rPr lang="en-US" sz="1600" dirty="0" smtClean="0"/>
              <a:t>A </a:t>
            </a:r>
            <a:r>
              <a:rPr lang="en-US" sz="1600" dirty="0"/>
              <a:t>program of study leading to </a:t>
            </a:r>
            <a:endParaRPr lang="en-US" sz="1600" dirty="0" smtClean="0"/>
          </a:p>
          <a:p>
            <a:pPr marL="800100" indent="-168275"/>
            <a:r>
              <a:rPr lang="en-US" sz="1600" dirty="0" smtClean="0"/>
              <a:t>an </a:t>
            </a:r>
            <a:r>
              <a:rPr lang="en-US" sz="1600" dirty="0"/>
              <a:t>industry-recognized certificate or </a:t>
            </a:r>
            <a:r>
              <a:rPr lang="en-US" sz="1600" dirty="0" smtClean="0"/>
              <a:t>certification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certificate of completion of an </a:t>
            </a:r>
            <a:r>
              <a:rPr lang="en-US" sz="1600" dirty="0" smtClean="0"/>
              <a:t>apprenticeship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license recognized by the State involved or the Federal </a:t>
            </a:r>
            <a:r>
              <a:rPr lang="en-US" sz="1600" dirty="0" smtClean="0"/>
              <a:t>Government</a:t>
            </a:r>
          </a:p>
          <a:p>
            <a:pPr marL="800100" indent="-168275"/>
            <a:r>
              <a:rPr lang="en-US" sz="1600" dirty="0" smtClean="0"/>
              <a:t>an </a:t>
            </a:r>
            <a:r>
              <a:rPr lang="en-US" sz="1600" dirty="0"/>
              <a:t>associate </a:t>
            </a:r>
            <a:r>
              <a:rPr lang="en-US" sz="1600" dirty="0" smtClean="0"/>
              <a:t>degree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baccalaureate </a:t>
            </a:r>
            <a:r>
              <a:rPr lang="en-US" sz="1600" dirty="0" smtClean="0"/>
              <a:t>degree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community college certificate of </a:t>
            </a:r>
            <a:r>
              <a:rPr lang="en-US" sz="1600" dirty="0" smtClean="0"/>
              <a:t>completion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secondary school diploma or its </a:t>
            </a:r>
            <a:r>
              <a:rPr lang="en-US" sz="1600" dirty="0" smtClean="0"/>
              <a:t>equivalent</a:t>
            </a:r>
          </a:p>
          <a:p>
            <a:pPr marL="800100" indent="-168275"/>
            <a:r>
              <a:rPr lang="en-US" sz="1600" dirty="0" smtClean="0"/>
              <a:t>Employment</a:t>
            </a:r>
          </a:p>
          <a:p>
            <a:pPr marL="800100" indent="-168275"/>
            <a:r>
              <a:rPr lang="en-US" sz="1600" dirty="0" smtClean="0"/>
              <a:t>a </a:t>
            </a:r>
            <a:r>
              <a:rPr lang="en-US" sz="1600" dirty="0"/>
              <a:t>measurable </a:t>
            </a:r>
            <a:r>
              <a:rPr lang="en-US" sz="1600" dirty="0" smtClean="0"/>
              <a:t>skill gain</a:t>
            </a:r>
            <a:r>
              <a:rPr lang="en-US" sz="1600" dirty="0"/>
              <a:t>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01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638549" cy="580799"/>
          </a:xfrm>
        </p:spPr>
        <p:txBody>
          <a:bodyPr/>
          <a:lstStyle/>
          <a:p>
            <a:r>
              <a:rPr lang="en-US" sz="2400" dirty="0" smtClean="0"/>
              <a:t>CIP (Classification of Instructional Programs) Code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Taxonomic </a:t>
            </a:r>
            <a:r>
              <a:rPr lang="en-US" dirty="0"/>
              <a:t>scheme that supports the accurate tracking and reporting of fields of </a:t>
            </a:r>
            <a:r>
              <a:rPr lang="en-US" dirty="0" smtClean="0"/>
              <a:t>study</a:t>
            </a:r>
          </a:p>
          <a:p>
            <a:r>
              <a:rPr lang="en-US" dirty="0"/>
              <a:t>Most of the CIP titles correspond to academic and occupational instructional programs offered for credit at the postsecondary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Workforce Training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794078"/>
            <a:ext cx="8251592" cy="4476093"/>
          </a:xfrm>
        </p:spPr>
        <p:txBody>
          <a:bodyPr/>
          <a:lstStyle/>
          <a:p>
            <a:r>
              <a:rPr lang="en-US" sz="2800" dirty="0" smtClean="0"/>
              <a:t>Under WIOA, “workforce training” is: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OJT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Skill Upgrading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Entrepreneurial Training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Customized Training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Other Occupational Skills Training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Pre-requisite training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Registered Apprenticeship</a:t>
            </a:r>
          </a:p>
          <a:p>
            <a:pPr marL="746125" indent="-403225">
              <a:spcBef>
                <a:spcPts val="0"/>
              </a:spcBef>
            </a:pPr>
            <a:r>
              <a:rPr lang="en-US" dirty="0"/>
              <a:t>Youth Occupational Skills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867149" cy="580799"/>
          </a:xfrm>
        </p:spPr>
        <p:txBody>
          <a:bodyPr/>
          <a:lstStyle/>
          <a:p>
            <a:r>
              <a:rPr lang="en-US" sz="2800" dirty="0" smtClean="0"/>
              <a:t>How to Read a CIP Code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382000" cy="41496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The CIP is subdivided in a hierarchical, three-level structure. The highest level is the 2-digit </a:t>
            </a:r>
            <a:r>
              <a:rPr lang="en-US" sz="2000" dirty="0" smtClean="0"/>
              <a:t>series, followed by a 4-digit series (slightly more detailed) followed by the 8-digit series.</a:t>
            </a: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Diagram 3" descr="Diagram showing the hierarchal structure of the CIP code" title="CIP"/>
          <p:cNvGraphicFramePr/>
          <p:nvPr>
            <p:extLst>
              <p:ext uri="{D42A27DB-BD31-4B8C-83A1-F6EECF244321}">
                <p14:modId xmlns:p14="http://schemas.microsoft.com/office/powerpoint/2010/main" val="2615705212"/>
              </p:ext>
            </p:extLst>
          </p:nvPr>
        </p:nvGraphicFramePr>
        <p:xfrm>
          <a:off x="685800" y="2743200"/>
          <a:ext cx="7620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6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</a:t>
            </a:r>
            <a:r>
              <a:rPr lang="en-US" i="1" dirty="0" smtClean="0"/>
              <a:t>common</a:t>
            </a:r>
            <a:r>
              <a:rPr lang="en-US" dirty="0" smtClean="0"/>
              <a:t> CIP codes for our programs?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52.0401 </a:t>
            </a:r>
            <a:r>
              <a:rPr lang="en-US" dirty="0"/>
              <a:t>Administrative Assistant and Secretarial </a:t>
            </a:r>
            <a:r>
              <a:rPr lang="en-US" dirty="0" smtClean="0"/>
              <a:t>Science (General)</a:t>
            </a:r>
          </a:p>
          <a:p>
            <a:r>
              <a:rPr lang="en-US" dirty="0" smtClean="0"/>
              <a:t>51.0710 Medical </a:t>
            </a:r>
            <a:r>
              <a:rPr lang="en-US" dirty="0"/>
              <a:t>Office Assistant/Specialist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51.3902 Nursing Assistant/Aide</a:t>
            </a:r>
          </a:p>
          <a:p>
            <a:r>
              <a:rPr lang="en-US" dirty="0" smtClean="0"/>
              <a:t>48.0508 </a:t>
            </a:r>
            <a:r>
              <a:rPr lang="en-US" dirty="0"/>
              <a:t>Welding Technology/Welder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46.0415 </a:t>
            </a:r>
            <a:r>
              <a:rPr lang="en-US" dirty="0"/>
              <a:t>Building Construction Technology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9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find CIP Codes?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 tooltip="CIP Codes"/>
              </a:rPr>
              <a:t>https://</a:t>
            </a:r>
            <a:r>
              <a:rPr lang="en-US" dirty="0" smtClean="0">
                <a:hlinkClick r:id="rId2" tooltip="CIP Codes"/>
              </a:rPr>
              <a:t>nces.ed.gov/ipeds/cipcode/Default.aspx?y=55</a:t>
            </a:r>
            <a:endParaRPr lang="en-US" dirty="0" smtClean="0"/>
          </a:p>
          <a:p>
            <a:r>
              <a:rPr lang="en-US" dirty="0" smtClean="0"/>
              <a:t>Allows you to </a:t>
            </a:r>
            <a:r>
              <a:rPr lang="en-US" i="1" dirty="0" smtClean="0"/>
              <a:t>search</a:t>
            </a:r>
            <a:r>
              <a:rPr lang="en-US" dirty="0" smtClean="0"/>
              <a:t> by keyword/program type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07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486149" cy="580799"/>
          </a:xfrm>
        </p:spPr>
        <p:txBody>
          <a:bodyPr/>
          <a:lstStyle/>
          <a:p>
            <a:r>
              <a:rPr lang="en-US" sz="2400" dirty="0" smtClean="0"/>
              <a:t>Occupational Skills Training Code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/>
              <a:t>that </a:t>
            </a:r>
            <a:r>
              <a:rPr lang="en-US" dirty="0" smtClean="0"/>
              <a:t>describes </a:t>
            </a:r>
            <a:r>
              <a:rPr lang="en-US" dirty="0"/>
              <a:t>the training </a:t>
            </a:r>
            <a:r>
              <a:rPr lang="en-US" dirty="0" smtClean="0"/>
              <a:t>occupation</a:t>
            </a:r>
          </a:p>
          <a:p>
            <a:r>
              <a:rPr lang="en-US" dirty="0" smtClean="0"/>
              <a:t>8 digit O*NET SOC (Standard Occupation Code)</a:t>
            </a:r>
          </a:p>
          <a:p>
            <a:r>
              <a:rPr lang="en-US" dirty="0" smtClean="0"/>
              <a:t>Can </a:t>
            </a:r>
            <a:r>
              <a:rPr lang="en-US" dirty="0"/>
              <a:t>be found at: </a:t>
            </a:r>
            <a:r>
              <a:rPr lang="en-US" dirty="0">
                <a:hlinkClick r:id="rId2" tooltip="O*NET Online"/>
              </a:rPr>
              <a:t>https://www.onetonline.org/find</a:t>
            </a:r>
            <a:r>
              <a:rPr lang="en-US" dirty="0" smtClean="0">
                <a:hlinkClick r:id="rId2" tooltip="O*NET Online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06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What’s the difference</a:t>
            </a:r>
            <a:endParaRPr lang="en-US" sz="2400" dirty="0"/>
          </a:p>
        </p:txBody>
      </p:sp>
      <p:graphicFrame>
        <p:nvGraphicFramePr>
          <p:cNvPr id="4" name="Diagram 3" descr="Diagram showing the difference between CIP and SOC code" title="Diagram"/>
          <p:cNvGraphicFramePr/>
          <p:nvPr>
            <p:extLst>
              <p:ext uri="{D42A27DB-BD31-4B8C-83A1-F6EECF244321}">
                <p14:modId xmlns:p14="http://schemas.microsoft.com/office/powerpoint/2010/main" val="341762615"/>
              </p:ext>
            </p:extLst>
          </p:nvPr>
        </p:nvGraphicFramePr>
        <p:xfrm>
          <a:off x="15240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19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For each…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need to pick the </a:t>
            </a:r>
            <a:r>
              <a:rPr lang="en-US" i="1" dirty="0" smtClean="0"/>
              <a:t>best</a:t>
            </a:r>
            <a:r>
              <a:rPr lang="en-US" dirty="0" smtClean="0"/>
              <a:t> option for your training program and the resulting program</a:t>
            </a:r>
          </a:p>
          <a:p>
            <a:r>
              <a:rPr lang="en-US" dirty="0" smtClean="0"/>
              <a:t>Some training programs may result in multiple job options – pick the best option</a:t>
            </a:r>
          </a:p>
          <a:p>
            <a:r>
              <a:rPr lang="en-US" dirty="0" smtClean="0"/>
              <a:t>If there’s not a CIP/SOC, </a:t>
            </a:r>
            <a:r>
              <a:rPr lang="en-US" i="1" dirty="0" smtClean="0"/>
              <a:t>it’s probably not an approved training for IET!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08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things to Remember</a:t>
            </a:r>
            <a:endParaRPr lang="en-US" dirty="0"/>
          </a:p>
        </p:txBody>
      </p:sp>
      <p:grpSp>
        <p:nvGrpSpPr>
          <p:cNvPr id="6" name="Shape 62" descr="Picture of a lightbulb" title="Lightbulb"/>
          <p:cNvGrpSpPr/>
          <p:nvPr/>
        </p:nvGrpSpPr>
        <p:grpSpPr>
          <a:xfrm>
            <a:off x="1276660" y="3200400"/>
            <a:ext cx="215966" cy="456531"/>
            <a:chOff x="6718575" y="2318625"/>
            <a:chExt cx="256950" cy="407375"/>
          </a:xfrm>
        </p:grpSpPr>
        <p:sp>
          <p:nvSpPr>
            <p:cNvPr id="7" name="Shape 6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6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6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6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6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6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6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7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12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Training in Isolation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 in isolation is </a:t>
            </a:r>
            <a:r>
              <a:rPr lang="en-US" i="1" dirty="0" smtClean="0"/>
              <a:t>not </a:t>
            </a:r>
            <a:r>
              <a:rPr lang="en-US" dirty="0" smtClean="0"/>
              <a:t>allowable in Adult Education</a:t>
            </a:r>
          </a:p>
          <a:p>
            <a:r>
              <a:rPr lang="en-US" dirty="0" smtClean="0"/>
              <a:t>Training </a:t>
            </a:r>
            <a:r>
              <a:rPr lang="en-US" i="1" dirty="0" smtClean="0"/>
              <a:t>must</a:t>
            </a:r>
            <a:r>
              <a:rPr lang="en-US" dirty="0" smtClean="0"/>
              <a:t> be a part of an IET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01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Components of an IET</a:t>
            </a:r>
            <a:endParaRPr lang="en-US" dirty="0"/>
          </a:p>
        </p:txBody>
      </p:sp>
      <p:grpSp>
        <p:nvGrpSpPr>
          <p:cNvPr id="9" name="Group 8" descr="Diagram showing the three components of an IET" title="Diagram"/>
          <p:cNvGrpSpPr/>
          <p:nvPr/>
        </p:nvGrpSpPr>
        <p:grpSpPr>
          <a:xfrm>
            <a:off x="1676400" y="2362200"/>
            <a:ext cx="5061858" cy="2743200"/>
            <a:chOff x="1676400" y="2971800"/>
            <a:chExt cx="5061858" cy="2743200"/>
          </a:xfrm>
        </p:grpSpPr>
        <p:sp>
          <p:nvSpPr>
            <p:cNvPr id="5" name="Rounded Rectangle 4"/>
            <p:cNvSpPr/>
            <p:nvPr/>
          </p:nvSpPr>
          <p:spPr>
            <a:xfrm>
              <a:off x="1676400" y="2971800"/>
              <a:ext cx="5061858" cy="2743200"/>
            </a:xfrm>
            <a:prstGeom prst="roundRect">
              <a:avLst>
                <a:gd name="adj" fmla="val 396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400" b="1" dirty="0" smtClean="0"/>
                <a:t>IET</a:t>
              </a:r>
              <a:endParaRPr lang="en-US" sz="4400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00893" y="4038600"/>
              <a:ext cx="1651907" cy="1676400"/>
            </a:xfrm>
            <a:prstGeom prst="roundRect">
              <a:avLst>
                <a:gd name="adj" fmla="val 1017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/>
                <a:t>(Contextualized) </a:t>
              </a:r>
              <a:r>
                <a:rPr lang="en-US" sz="1800" dirty="0" smtClean="0"/>
                <a:t>Basic Skills</a:t>
              </a:r>
              <a:endParaRPr lang="en-US" sz="18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74571" y="4038600"/>
              <a:ext cx="1719943" cy="1676400"/>
            </a:xfrm>
            <a:prstGeom prst="roundRect">
              <a:avLst>
                <a:gd name="adj" fmla="val 10174"/>
              </a:avLst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Workforce Training</a:t>
              </a:r>
              <a:endParaRPr lang="en-US" sz="18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05400" y="4038600"/>
              <a:ext cx="1632858" cy="1676400"/>
            </a:xfrm>
            <a:prstGeom prst="roundRect">
              <a:avLst>
                <a:gd name="adj" fmla="val 10174"/>
              </a:avLst>
            </a:prstGeom>
            <a:solidFill>
              <a:srgbClr val="EB2F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Workforce Preparation Activities</a:t>
              </a:r>
              <a:endParaRPr lang="en-US" sz="18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3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333749" cy="580799"/>
          </a:xfrm>
        </p:spPr>
        <p:txBody>
          <a:bodyPr/>
          <a:lstStyle/>
          <a:p>
            <a:r>
              <a:rPr lang="en-US" sz="2800" dirty="0" smtClean="0"/>
              <a:t>Training under Title II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 is allowable under Title II </a:t>
            </a:r>
            <a:r>
              <a:rPr lang="en-US" i="1" dirty="0" smtClean="0"/>
              <a:t>only if</a:t>
            </a:r>
            <a:r>
              <a:rPr lang="en-US" dirty="0" smtClean="0"/>
              <a:t> it is part of an Integrated Education and Training (IET) program</a:t>
            </a:r>
          </a:p>
          <a:p>
            <a:r>
              <a:rPr lang="en-US" dirty="0" smtClean="0"/>
              <a:t>IET is a </a:t>
            </a:r>
            <a:r>
              <a:rPr lang="en-US" dirty="0"/>
              <a:t>service approach that provides AEL activities concurrently and contextually with workforce preparation activities and workforce training </a:t>
            </a:r>
            <a:r>
              <a:rPr lang="en-US" b="1" u="sng" dirty="0"/>
              <a:t>for a specific occupation or occupational cluster </a:t>
            </a:r>
            <a:r>
              <a:rPr lang="en-US" dirty="0"/>
              <a:t>for the purpose of educational and career advancement.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5324349" cy="580799"/>
          </a:xfrm>
        </p:spPr>
        <p:txBody>
          <a:bodyPr/>
          <a:lstStyle/>
          <a:p>
            <a:r>
              <a:rPr lang="en-US" sz="2800" dirty="0" smtClean="0"/>
              <a:t>What have we been reporting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Currently, programs report training contact hours for IET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5171949" cy="580799"/>
          </a:xfrm>
        </p:spPr>
        <p:txBody>
          <a:bodyPr/>
          <a:lstStyle/>
          <a:p>
            <a:r>
              <a:rPr lang="en-US" sz="2800" dirty="0" smtClean="0"/>
              <a:t>What WIOA Requires us to Track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 WIOA, we must track for each participant:</a:t>
            </a:r>
          </a:p>
          <a:p>
            <a:pPr marL="342900" indent="-342900"/>
            <a:r>
              <a:rPr lang="en-US" sz="2000" dirty="0" smtClean="0"/>
              <a:t>The date training began</a:t>
            </a:r>
          </a:p>
          <a:p>
            <a:pPr marL="342900" indent="-342900"/>
            <a:r>
              <a:rPr lang="en-US" sz="2000" dirty="0" smtClean="0"/>
              <a:t>The type of training* 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OJT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Skill Upgrading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Entrepreneurial Training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Customized Training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Other Occupational Skills Training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Pre-requisite training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Registered Apprenticeship</a:t>
            </a:r>
          </a:p>
          <a:p>
            <a:pPr marL="746125" indent="-403225">
              <a:spcBef>
                <a:spcPts val="0"/>
              </a:spcBef>
            </a:pPr>
            <a:r>
              <a:rPr lang="en-US" sz="1600" dirty="0" smtClean="0"/>
              <a:t>Youth Occupational Skills Training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*While these are not the only options for training reporting, these are the only options relevant for Title II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257549" cy="580799"/>
          </a:xfrm>
        </p:spPr>
        <p:txBody>
          <a:bodyPr/>
          <a:lstStyle/>
          <a:p>
            <a:r>
              <a:rPr lang="en-US" sz="2800" dirty="0" smtClean="0"/>
              <a:t>What WIOA Requires us to Track (cont’d)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program of study (for ETP programs only)</a:t>
            </a:r>
          </a:p>
          <a:p>
            <a:r>
              <a:rPr lang="en-US" dirty="0" smtClean="0"/>
              <a:t>The CIP (Classification of Instructional Programs) code</a:t>
            </a:r>
          </a:p>
          <a:p>
            <a:r>
              <a:rPr lang="en-US" dirty="0" smtClean="0"/>
              <a:t>The Occupational Skills Training Code</a:t>
            </a:r>
          </a:p>
          <a:p>
            <a:r>
              <a:rPr lang="en-US" dirty="0" smtClean="0"/>
              <a:t>Whether or not the participant completed training and when they completed or withdrew</a:t>
            </a:r>
          </a:p>
          <a:p>
            <a:r>
              <a:rPr lang="en-US" dirty="0" smtClean="0"/>
              <a:t>ETP – whether the program is on the ETP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1" y="1230225"/>
            <a:ext cx="4790949" cy="580799"/>
          </a:xfrm>
        </p:spPr>
        <p:txBody>
          <a:bodyPr/>
          <a:lstStyle/>
          <a:p>
            <a:r>
              <a:rPr lang="en-US" sz="2800" dirty="0" smtClean="0"/>
              <a:t>What is the ETP List/ System?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133600"/>
            <a:ext cx="6809700" cy="4267200"/>
          </a:xfrm>
        </p:spPr>
        <p:txBody>
          <a:bodyPr/>
          <a:lstStyle/>
          <a:p>
            <a:r>
              <a:rPr lang="en-US" dirty="0" smtClean="0"/>
              <a:t>The “Eligible Training Provider” (ETP) List includes training providers who have applied a Workforce Development Board for certification to receive WIOA funds</a:t>
            </a:r>
          </a:p>
          <a:p>
            <a:r>
              <a:rPr lang="en-US" dirty="0" smtClean="0"/>
              <a:t>The </a:t>
            </a:r>
            <a:r>
              <a:rPr lang="en-US" dirty="0"/>
              <a:t>publicly accessible Statewide List of Certified Training Providers includes all training programs that are currently approved by one or more boards and certified by the Texas Workforce Commission. </a:t>
            </a:r>
            <a:endParaRPr lang="en-US" dirty="0" smtClean="0"/>
          </a:p>
          <a:p>
            <a:r>
              <a:rPr lang="en-US" dirty="0" smtClean="0"/>
              <a:t>The ETP </a:t>
            </a:r>
            <a:r>
              <a:rPr lang="en-US" i="1" dirty="0" smtClean="0"/>
              <a:t>System</a:t>
            </a:r>
            <a:r>
              <a:rPr lang="en-US" dirty="0" smtClean="0"/>
              <a:t> is essentially the application and management system for ETP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More on ETP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Texas ETP list is located </a:t>
            </a:r>
            <a:r>
              <a:rPr lang="en-US" i="1" dirty="0" smtClean="0"/>
              <a:t>here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 tooltip="ETP List"/>
              </a:rPr>
              <a:t>https</a:t>
            </a:r>
            <a:r>
              <a:rPr lang="en-US" dirty="0">
                <a:hlinkClick r:id="rId2" tooltip="ETP List"/>
              </a:rPr>
              <a:t>://</a:t>
            </a:r>
            <a:r>
              <a:rPr lang="en-US" dirty="0" smtClean="0">
                <a:hlinkClick r:id="rId2" tooltip="ETP List"/>
              </a:rPr>
              <a:t>apps.twc.state.tx.us/PROVIDERCERT/dispatcher?link=HREF&amp;pageid=PUBLIC_SWL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Tracking Training for PY’17-’18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516696" y="6270171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v.6.26.17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889</Words>
  <Application>Microsoft Office PowerPoint</Application>
  <PresentationFormat>Letter Paper (8.5x11 in)</PresentationFormat>
  <Paragraphs>155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Lora</vt:lpstr>
      <vt:lpstr>Quattrocento Sans</vt:lpstr>
      <vt:lpstr>Viola template</vt:lpstr>
      <vt:lpstr>What is training?</vt:lpstr>
      <vt:lpstr>Workforce Training</vt:lpstr>
      <vt:lpstr>Training under Title II</vt:lpstr>
      <vt:lpstr>What have we been reporting</vt:lpstr>
      <vt:lpstr>What WIOA Requires us to Track</vt:lpstr>
      <vt:lpstr>What WIOA Requires us to Track (cont’d)</vt:lpstr>
      <vt:lpstr>What is the ETP List/ System?</vt:lpstr>
      <vt:lpstr>More on ETP</vt:lpstr>
      <vt:lpstr>Tracking Training for PY’17-’18</vt:lpstr>
      <vt:lpstr>Tracking Training Services</vt:lpstr>
      <vt:lpstr>Training - What Will We Need to Track</vt:lpstr>
      <vt:lpstr>1) Start Date</vt:lpstr>
      <vt:lpstr>2) Provider</vt:lpstr>
      <vt:lpstr>3) Training Service Name</vt:lpstr>
      <vt:lpstr>4) Training Service Type</vt:lpstr>
      <vt:lpstr>What are you most likely doing?</vt:lpstr>
      <vt:lpstr>Other Types of Training</vt:lpstr>
      <vt:lpstr>Program of Study (Leading to)</vt:lpstr>
      <vt:lpstr>CIP (Classification of Instructional Programs) Code</vt:lpstr>
      <vt:lpstr>How to Read a CIP Code</vt:lpstr>
      <vt:lpstr>What are some common CIP codes for our programs?</vt:lpstr>
      <vt:lpstr>Where can I find CIP Codes?</vt:lpstr>
      <vt:lpstr>Occupational Skills Training Code</vt:lpstr>
      <vt:lpstr>What’s the difference</vt:lpstr>
      <vt:lpstr>For each…</vt:lpstr>
      <vt:lpstr>Important things to Remember</vt:lpstr>
      <vt:lpstr>Training in Isolation</vt:lpstr>
      <vt:lpstr>Required Components of an IET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training?</dc:title>
  <dc:creator>Tupa,Carrie</dc:creator>
  <cp:lastModifiedBy>Green,Anson</cp:lastModifiedBy>
  <cp:revision>37</cp:revision>
  <cp:lastPrinted>2017-06-21T00:20:00Z</cp:lastPrinted>
  <dcterms:modified xsi:type="dcterms:W3CDTF">2017-06-26T16:00:48Z</dcterms:modified>
</cp:coreProperties>
</file>